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9" r:id="rId1"/>
  </p:sldMasterIdLst>
  <p:notesMasterIdLst>
    <p:notesMasterId r:id="rId12"/>
  </p:notesMasterIdLst>
  <p:sldIdLst>
    <p:sldId id="256" r:id="rId2"/>
    <p:sldId id="259" r:id="rId3"/>
    <p:sldId id="289" r:id="rId4"/>
    <p:sldId id="291" r:id="rId5"/>
    <p:sldId id="262" r:id="rId6"/>
    <p:sldId id="266" r:id="rId7"/>
    <p:sldId id="287" r:id="rId8"/>
    <p:sldId id="261" r:id="rId9"/>
    <p:sldId id="284" r:id="rId10"/>
    <p:sldId id="288" r:id="rId11"/>
  </p:sldIdLst>
  <p:sldSz cx="9144000" cy="5143500" type="screen16x9"/>
  <p:notesSz cx="6797675" cy="9928225"/>
  <p:embeddedFontLst>
    <p:embeddedFont>
      <p:font typeface="Cabin" panose="02020500000000000000" charset="0"/>
      <p:regular r:id="rId13"/>
      <p:bold r:id="rId14"/>
      <p:italic r:id="rId15"/>
      <p:boldItalic r:id="rId16"/>
    </p:embeddedFont>
    <p:embeddedFont>
      <p:font typeface="Palanquin Dark" panose="02020500000000000000" charset="0"/>
      <p:regular r:id="rId17"/>
      <p:bold r:id="rId18"/>
    </p:embeddedFont>
    <p:embeddedFont>
      <p:font typeface="微軟正黑體" panose="020B0604030504040204" pitchFamily="34" charset="-12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965D"/>
    <a:srgbClr val="8F8688"/>
    <a:srgbClr val="20664B"/>
    <a:srgbClr val="D1C7BC"/>
    <a:srgbClr val="FFFFFF"/>
    <a:srgbClr val="A6A6A6"/>
    <a:srgbClr val="A8A8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822B472-FD64-498C-9CA8-F18139D4C0EC}">
  <a:tblStyle styleId="{2822B472-FD64-498C-9CA8-F18139D4C0E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76" autoAdjust="0"/>
    <p:restoredTop sz="94660"/>
  </p:normalViewPr>
  <p:slideViewPr>
    <p:cSldViewPr snapToGrid="0">
      <p:cViewPr varScale="1">
        <p:scale>
          <a:sx n="83" d="100"/>
          <a:sy n="83" d="100"/>
        </p:scale>
        <p:origin x="868" y="-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p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e47e84f11d_1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e47e84f11d_1_73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e47e84f11d_1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e47e84f11d_1_16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215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e47e84f11d_1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e47e84f11d_1_16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ge47e84f11d_4_6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3" name="Google Shape;603;ge47e84f11d_4_666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ge47e84f11d_4_6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3" name="Google Shape;603;ge47e84f11d_4_666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2344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e58dbad33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e58dbad33b_0_3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e58dbad33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e58dbad33b_0_3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9817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e58dbad33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e58dbad33b_0_3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1473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998917">
            <a:off x="6070985" y="1746706"/>
            <a:ext cx="5186694" cy="3745340"/>
          </a:xfrm>
          <a:custGeom>
            <a:avLst/>
            <a:gdLst/>
            <a:ahLst/>
            <a:cxnLst/>
            <a:rect l="l" t="t" r="r" b="b"/>
            <a:pathLst>
              <a:path w="82866" h="59838" extrusionOk="0">
                <a:moveTo>
                  <a:pt x="51210" y="1"/>
                </a:moveTo>
                <a:cubicBezTo>
                  <a:pt x="48271" y="1"/>
                  <a:pt x="45233" y="1001"/>
                  <a:pt x="40973" y="3222"/>
                </a:cubicBezTo>
                <a:cubicBezTo>
                  <a:pt x="32268" y="7742"/>
                  <a:pt x="33816" y="15945"/>
                  <a:pt x="20466" y="21134"/>
                </a:cubicBezTo>
                <a:cubicBezTo>
                  <a:pt x="17327" y="22390"/>
                  <a:pt x="14439" y="24106"/>
                  <a:pt x="11886" y="26282"/>
                </a:cubicBezTo>
                <a:cubicBezTo>
                  <a:pt x="6697" y="30551"/>
                  <a:pt x="2846" y="36243"/>
                  <a:pt x="796" y="42604"/>
                </a:cubicBezTo>
                <a:cubicBezTo>
                  <a:pt x="628" y="43023"/>
                  <a:pt x="670" y="43441"/>
                  <a:pt x="879" y="43776"/>
                </a:cubicBezTo>
                <a:cubicBezTo>
                  <a:pt x="0" y="48087"/>
                  <a:pt x="754" y="52481"/>
                  <a:pt x="4395" y="55704"/>
                </a:cubicBezTo>
                <a:cubicBezTo>
                  <a:pt x="7730" y="58655"/>
                  <a:pt x="12065" y="59838"/>
                  <a:pt x="16415" y="59838"/>
                </a:cubicBezTo>
                <a:cubicBezTo>
                  <a:pt x="18233" y="59838"/>
                  <a:pt x="20053" y="59631"/>
                  <a:pt x="21805" y="59261"/>
                </a:cubicBezTo>
                <a:cubicBezTo>
                  <a:pt x="29171" y="57671"/>
                  <a:pt x="35490" y="53109"/>
                  <a:pt x="41684" y="49007"/>
                </a:cubicBezTo>
                <a:cubicBezTo>
                  <a:pt x="47878" y="44948"/>
                  <a:pt x="54323" y="41139"/>
                  <a:pt x="59973" y="36368"/>
                </a:cubicBezTo>
                <a:cubicBezTo>
                  <a:pt x="67465" y="30091"/>
                  <a:pt x="82866" y="13350"/>
                  <a:pt x="67925" y="6193"/>
                </a:cubicBezTo>
                <a:cubicBezTo>
                  <a:pt x="59938" y="2326"/>
                  <a:pt x="55691" y="1"/>
                  <a:pt x="51210" y="1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319495" y="2690540"/>
            <a:ext cx="4512818" cy="3732581"/>
          </a:xfrm>
          <a:custGeom>
            <a:avLst/>
            <a:gdLst/>
            <a:ahLst/>
            <a:cxnLst/>
            <a:rect l="l" t="t" r="r" b="b"/>
            <a:pathLst>
              <a:path w="51102" h="42268" extrusionOk="0">
                <a:moveTo>
                  <a:pt x="40229" y="1"/>
                </a:moveTo>
                <a:cubicBezTo>
                  <a:pt x="33182" y="1"/>
                  <a:pt x="26838" y="6532"/>
                  <a:pt x="22600" y="11845"/>
                </a:cubicBezTo>
                <a:cubicBezTo>
                  <a:pt x="20968" y="13938"/>
                  <a:pt x="19210" y="15905"/>
                  <a:pt x="17327" y="17746"/>
                </a:cubicBezTo>
                <a:cubicBezTo>
                  <a:pt x="15235" y="19713"/>
                  <a:pt x="12765" y="21178"/>
                  <a:pt x="10380" y="22768"/>
                </a:cubicBezTo>
                <a:cubicBezTo>
                  <a:pt x="6488" y="25363"/>
                  <a:pt x="2093" y="28586"/>
                  <a:pt x="963" y="33357"/>
                </a:cubicBezTo>
                <a:cubicBezTo>
                  <a:pt x="1" y="37416"/>
                  <a:pt x="2261" y="41643"/>
                  <a:pt x="6530" y="42187"/>
                </a:cubicBezTo>
                <a:cubicBezTo>
                  <a:pt x="6947" y="42242"/>
                  <a:pt x="7362" y="42268"/>
                  <a:pt x="7777" y="42268"/>
                </a:cubicBezTo>
                <a:cubicBezTo>
                  <a:pt x="12101" y="42268"/>
                  <a:pt x="16255" y="39459"/>
                  <a:pt x="19922" y="37626"/>
                </a:cubicBezTo>
                <a:cubicBezTo>
                  <a:pt x="22433" y="36328"/>
                  <a:pt x="24944" y="35407"/>
                  <a:pt x="27790" y="35282"/>
                </a:cubicBezTo>
                <a:cubicBezTo>
                  <a:pt x="30510" y="35156"/>
                  <a:pt x="33272" y="35449"/>
                  <a:pt x="35909" y="34570"/>
                </a:cubicBezTo>
                <a:cubicBezTo>
                  <a:pt x="39969" y="33273"/>
                  <a:pt x="43066" y="30176"/>
                  <a:pt x="45409" y="26744"/>
                </a:cubicBezTo>
                <a:cubicBezTo>
                  <a:pt x="48339" y="22350"/>
                  <a:pt x="51101" y="16658"/>
                  <a:pt x="51101" y="11301"/>
                </a:cubicBezTo>
                <a:cubicBezTo>
                  <a:pt x="51101" y="7869"/>
                  <a:pt x="49594" y="4437"/>
                  <a:pt x="46958" y="2429"/>
                </a:cubicBezTo>
                <a:cubicBezTo>
                  <a:pt x="46832" y="2136"/>
                  <a:pt x="46623" y="1926"/>
                  <a:pt x="46372" y="1759"/>
                </a:cubicBezTo>
                <a:cubicBezTo>
                  <a:pt x="44289" y="528"/>
                  <a:pt x="42231" y="1"/>
                  <a:pt x="40229" y="1"/>
                </a:cubicBezTo>
                <a:close/>
              </a:path>
            </a:pathLst>
          </a:custGeom>
          <a:solidFill>
            <a:srgbClr val="847B7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-356655">
            <a:off x="-1531471" y="-284583"/>
            <a:ext cx="6807804" cy="5407863"/>
          </a:xfrm>
          <a:custGeom>
            <a:avLst/>
            <a:gdLst/>
            <a:ahLst/>
            <a:cxnLst/>
            <a:rect l="l" t="t" r="r" b="b"/>
            <a:pathLst>
              <a:path w="54951" h="43651" extrusionOk="0">
                <a:moveTo>
                  <a:pt x="41232" y="0"/>
                </a:moveTo>
                <a:cubicBezTo>
                  <a:pt x="38979" y="0"/>
                  <a:pt x="36690" y="517"/>
                  <a:pt x="34527" y="1443"/>
                </a:cubicBezTo>
                <a:cubicBezTo>
                  <a:pt x="32058" y="2573"/>
                  <a:pt x="29756" y="4038"/>
                  <a:pt x="27748" y="5796"/>
                </a:cubicBezTo>
                <a:cubicBezTo>
                  <a:pt x="25069" y="8098"/>
                  <a:pt x="22935" y="10985"/>
                  <a:pt x="20005" y="12952"/>
                </a:cubicBezTo>
                <a:cubicBezTo>
                  <a:pt x="15318" y="16133"/>
                  <a:pt x="9333" y="16803"/>
                  <a:pt x="4939" y="20528"/>
                </a:cubicBezTo>
                <a:cubicBezTo>
                  <a:pt x="1298" y="23583"/>
                  <a:pt x="0" y="28647"/>
                  <a:pt x="1758" y="33041"/>
                </a:cubicBezTo>
                <a:cubicBezTo>
                  <a:pt x="1800" y="34004"/>
                  <a:pt x="2009" y="34924"/>
                  <a:pt x="2260" y="35803"/>
                </a:cubicBezTo>
                <a:cubicBezTo>
                  <a:pt x="3767" y="40574"/>
                  <a:pt x="8078" y="43211"/>
                  <a:pt x="12890" y="43588"/>
                </a:cubicBezTo>
                <a:cubicBezTo>
                  <a:pt x="13416" y="43631"/>
                  <a:pt x="13943" y="43651"/>
                  <a:pt x="14471" y="43651"/>
                </a:cubicBezTo>
                <a:cubicBezTo>
                  <a:pt x="19617" y="43651"/>
                  <a:pt x="24837" y="41715"/>
                  <a:pt x="29505" y="39779"/>
                </a:cubicBezTo>
                <a:cubicBezTo>
                  <a:pt x="34569" y="37687"/>
                  <a:pt x="39591" y="35008"/>
                  <a:pt x="43191" y="30781"/>
                </a:cubicBezTo>
                <a:cubicBezTo>
                  <a:pt x="44865" y="28730"/>
                  <a:pt x="46246" y="26470"/>
                  <a:pt x="47334" y="24085"/>
                </a:cubicBezTo>
                <a:cubicBezTo>
                  <a:pt x="48799" y="21155"/>
                  <a:pt x="51017" y="18686"/>
                  <a:pt x="52524" y="15757"/>
                </a:cubicBezTo>
                <a:cubicBezTo>
                  <a:pt x="54951" y="11153"/>
                  <a:pt x="53486" y="6089"/>
                  <a:pt x="49510" y="2866"/>
                </a:cubicBezTo>
                <a:cubicBezTo>
                  <a:pt x="47048" y="877"/>
                  <a:pt x="44169" y="0"/>
                  <a:pt x="41232" y="0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-352253">
            <a:off x="5491935" y="-301751"/>
            <a:ext cx="4356918" cy="3900306"/>
          </a:xfrm>
          <a:custGeom>
            <a:avLst/>
            <a:gdLst/>
            <a:ahLst/>
            <a:cxnLst/>
            <a:rect l="l" t="t" r="r" b="b"/>
            <a:pathLst>
              <a:path w="104922" h="93926" extrusionOk="0">
                <a:moveTo>
                  <a:pt x="87299" y="1"/>
                </a:moveTo>
                <a:cubicBezTo>
                  <a:pt x="84060" y="1"/>
                  <a:pt x="80758" y="1074"/>
                  <a:pt x="77928" y="3179"/>
                </a:cubicBezTo>
                <a:cubicBezTo>
                  <a:pt x="69808" y="9248"/>
                  <a:pt x="66418" y="22138"/>
                  <a:pt x="56249" y="25235"/>
                </a:cubicBezTo>
                <a:cubicBezTo>
                  <a:pt x="55265" y="25544"/>
                  <a:pt x="54304" y="25646"/>
                  <a:pt x="53350" y="25646"/>
                </a:cubicBezTo>
                <a:cubicBezTo>
                  <a:pt x="51527" y="25646"/>
                  <a:pt x="49727" y="25276"/>
                  <a:pt x="47827" y="25276"/>
                </a:cubicBezTo>
                <a:cubicBezTo>
                  <a:pt x="47761" y="25276"/>
                  <a:pt x="47694" y="25276"/>
                  <a:pt x="47627" y="25277"/>
                </a:cubicBezTo>
                <a:cubicBezTo>
                  <a:pt x="45242" y="25403"/>
                  <a:pt x="42940" y="26240"/>
                  <a:pt x="41057" y="27746"/>
                </a:cubicBezTo>
                <a:cubicBezTo>
                  <a:pt x="36453" y="31094"/>
                  <a:pt x="32812" y="36116"/>
                  <a:pt x="29799" y="40846"/>
                </a:cubicBezTo>
                <a:cubicBezTo>
                  <a:pt x="29715" y="40929"/>
                  <a:pt x="29673" y="41055"/>
                  <a:pt x="29631" y="41139"/>
                </a:cubicBezTo>
                <a:cubicBezTo>
                  <a:pt x="23395" y="46077"/>
                  <a:pt x="17745" y="51727"/>
                  <a:pt x="12807" y="57963"/>
                </a:cubicBezTo>
                <a:cubicBezTo>
                  <a:pt x="7366" y="64910"/>
                  <a:pt x="1" y="74452"/>
                  <a:pt x="4186" y="83743"/>
                </a:cubicBezTo>
                <a:cubicBezTo>
                  <a:pt x="7489" y="91065"/>
                  <a:pt x="15115" y="93925"/>
                  <a:pt x="22622" y="93925"/>
                </a:cubicBezTo>
                <a:cubicBezTo>
                  <a:pt x="24340" y="93925"/>
                  <a:pt x="26053" y="93775"/>
                  <a:pt x="27706" y="93495"/>
                </a:cubicBezTo>
                <a:cubicBezTo>
                  <a:pt x="38420" y="91695"/>
                  <a:pt x="48004" y="85710"/>
                  <a:pt x="56876" y="79768"/>
                </a:cubicBezTo>
                <a:cubicBezTo>
                  <a:pt x="64912" y="74369"/>
                  <a:pt x="72738" y="68300"/>
                  <a:pt x="78765" y="60641"/>
                </a:cubicBezTo>
                <a:cubicBezTo>
                  <a:pt x="81694" y="56875"/>
                  <a:pt x="84121" y="52732"/>
                  <a:pt x="85921" y="48295"/>
                </a:cubicBezTo>
                <a:cubicBezTo>
                  <a:pt x="88181" y="42855"/>
                  <a:pt x="90023" y="37372"/>
                  <a:pt x="93245" y="32392"/>
                </a:cubicBezTo>
                <a:cubicBezTo>
                  <a:pt x="98058" y="24900"/>
                  <a:pt x="104922" y="14940"/>
                  <a:pt x="98853" y="6109"/>
                </a:cubicBezTo>
                <a:cubicBezTo>
                  <a:pt x="96027" y="2002"/>
                  <a:pt x="91722" y="1"/>
                  <a:pt x="87299" y="1"/>
                </a:cubicBezTo>
                <a:close/>
              </a:path>
            </a:pathLst>
          </a:custGeom>
          <a:solidFill>
            <a:srgbClr val="B9F0F6">
              <a:alpha val="540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-315575" y="-142773"/>
            <a:ext cx="2413507" cy="1384738"/>
          </a:xfrm>
          <a:custGeom>
            <a:avLst/>
            <a:gdLst/>
            <a:ahLst/>
            <a:cxnLst/>
            <a:rect l="l" t="t" r="r" b="b"/>
            <a:pathLst>
              <a:path w="77761" h="44615" fill="none" extrusionOk="0">
                <a:moveTo>
                  <a:pt x="0" y="41140"/>
                </a:moveTo>
                <a:cubicBezTo>
                  <a:pt x="0" y="41140"/>
                  <a:pt x="5650" y="28292"/>
                  <a:pt x="14481" y="31598"/>
                </a:cubicBezTo>
                <a:cubicBezTo>
                  <a:pt x="23353" y="34904"/>
                  <a:pt x="33523" y="44614"/>
                  <a:pt x="48213" y="24567"/>
                </a:cubicBezTo>
                <a:cubicBezTo>
                  <a:pt x="62945" y="4562"/>
                  <a:pt x="72361" y="335"/>
                  <a:pt x="77760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978081" y="3271196"/>
            <a:ext cx="2321264" cy="1990031"/>
          </a:xfrm>
          <a:custGeom>
            <a:avLst/>
            <a:gdLst/>
            <a:ahLst/>
            <a:cxnLst/>
            <a:rect l="l" t="t" r="r" b="b"/>
            <a:pathLst>
              <a:path w="74789" h="64117" fill="none" extrusionOk="0">
                <a:moveTo>
                  <a:pt x="1" y="64117"/>
                </a:moveTo>
                <a:cubicBezTo>
                  <a:pt x="1" y="64117"/>
                  <a:pt x="16867" y="61815"/>
                  <a:pt x="29632" y="51059"/>
                </a:cubicBezTo>
                <a:cubicBezTo>
                  <a:pt x="42396" y="40303"/>
                  <a:pt x="46456" y="16490"/>
                  <a:pt x="55789" y="19377"/>
                </a:cubicBezTo>
                <a:cubicBezTo>
                  <a:pt x="65080" y="22265"/>
                  <a:pt x="67465" y="18331"/>
                  <a:pt x="74789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927800" y="1438848"/>
            <a:ext cx="5288400" cy="170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chemeClr val="accent3"/>
                </a:solidFill>
                <a:latin typeface="Palanquin Dark"/>
                <a:ea typeface="Palanquin Dark"/>
                <a:cs typeface="Palanquin Dark"/>
                <a:sym typeface="Palanquin Dark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927800" y="3143150"/>
            <a:ext cx="5288400" cy="68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3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/>
          <p:nvPr/>
        </p:nvSpPr>
        <p:spPr>
          <a:xfrm rot="-5176318">
            <a:off x="3700103" y="2441808"/>
            <a:ext cx="4356925" cy="3900312"/>
          </a:xfrm>
          <a:custGeom>
            <a:avLst/>
            <a:gdLst/>
            <a:ahLst/>
            <a:cxnLst/>
            <a:rect l="l" t="t" r="r" b="b"/>
            <a:pathLst>
              <a:path w="104922" h="93926" extrusionOk="0">
                <a:moveTo>
                  <a:pt x="87299" y="1"/>
                </a:moveTo>
                <a:cubicBezTo>
                  <a:pt x="84060" y="1"/>
                  <a:pt x="80758" y="1074"/>
                  <a:pt x="77928" y="3179"/>
                </a:cubicBezTo>
                <a:cubicBezTo>
                  <a:pt x="69808" y="9248"/>
                  <a:pt x="66418" y="22138"/>
                  <a:pt x="56249" y="25235"/>
                </a:cubicBezTo>
                <a:cubicBezTo>
                  <a:pt x="55265" y="25544"/>
                  <a:pt x="54304" y="25646"/>
                  <a:pt x="53350" y="25646"/>
                </a:cubicBezTo>
                <a:cubicBezTo>
                  <a:pt x="51527" y="25646"/>
                  <a:pt x="49727" y="25276"/>
                  <a:pt x="47827" y="25276"/>
                </a:cubicBezTo>
                <a:cubicBezTo>
                  <a:pt x="47761" y="25276"/>
                  <a:pt x="47694" y="25276"/>
                  <a:pt x="47627" y="25277"/>
                </a:cubicBezTo>
                <a:cubicBezTo>
                  <a:pt x="45242" y="25403"/>
                  <a:pt x="42940" y="26240"/>
                  <a:pt x="41057" y="27746"/>
                </a:cubicBezTo>
                <a:cubicBezTo>
                  <a:pt x="36453" y="31094"/>
                  <a:pt x="32812" y="36116"/>
                  <a:pt x="29799" y="40846"/>
                </a:cubicBezTo>
                <a:cubicBezTo>
                  <a:pt x="29715" y="40929"/>
                  <a:pt x="29673" y="41055"/>
                  <a:pt x="29631" y="41139"/>
                </a:cubicBezTo>
                <a:cubicBezTo>
                  <a:pt x="23395" y="46077"/>
                  <a:pt x="17745" y="51727"/>
                  <a:pt x="12807" y="57963"/>
                </a:cubicBezTo>
                <a:cubicBezTo>
                  <a:pt x="7366" y="64910"/>
                  <a:pt x="1" y="74452"/>
                  <a:pt x="4186" y="83743"/>
                </a:cubicBezTo>
                <a:cubicBezTo>
                  <a:pt x="7489" y="91065"/>
                  <a:pt x="15115" y="93925"/>
                  <a:pt x="22622" y="93925"/>
                </a:cubicBezTo>
                <a:cubicBezTo>
                  <a:pt x="24340" y="93925"/>
                  <a:pt x="26053" y="93775"/>
                  <a:pt x="27706" y="93495"/>
                </a:cubicBezTo>
                <a:cubicBezTo>
                  <a:pt x="38420" y="91695"/>
                  <a:pt x="48004" y="85710"/>
                  <a:pt x="56876" y="79768"/>
                </a:cubicBezTo>
                <a:cubicBezTo>
                  <a:pt x="64912" y="74369"/>
                  <a:pt x="72738" y="68300"/>
                  <a:pt x="78765" y="60641"/>
                </a:cubicBezTo>
                <a:cubicBezTo>
                  <a:pt x="81694" y="56875"/>
                  <a:pt x="84121" y="52732"/>
                  <a:pt x="85921" y="48295"/>
                </a:cubicBezTo>
                <a:cubicBezTo>
                  <a:pt x="88181" y="42855"/>
                  <a:pt x="90023" y="37372"/>
                  <a:pt x="93245" y="32392"/>
                </a:cubicBezTo>
                <a:cubicBezTo>
                  <a:pt x="98058" y="24900"/>
                  <a:pt x="104922" y="14940"/>
                  <a:pt x="98853" y="6109"/>
                </a:cubicBezTo>
                <a:cubicBezTo>
                  <a:pt x="96027" y="2002"/>
                  <a:pt x="91722" y="1"/>
                  <a:pt x="87299" y="1"/>
                </a:cubicBezTo>
                <a:close/>
              </a:path>
            </a:pathLst>
          </a:custGeom>
          <a:solidFill>
            <a:srgbClr val="847B7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9"/>
          <p:cNvSpPr/>
          <p:nvPr/>
        </p:nvSpPr>
        <p:spPr>
          <a:xfrm rot="5400000">
            <a:off x="3755276" y="-33235"/>
            <a:ext cx="6774088" cy="6017608"/>
          </a:xfrm>
          <a:custGeom>
            <a:avLst/>
            <a:gdLst/>
            <a:ahLst/>
            <a:cxnLst/>
            <a:rect l="l" t="t" r="r" b="b"/>
            <a:pathLst>
              <a:path w="82866" h="59838" extrusionOk="0">
                <a:moveTo>
                  <a:pt x="51210" y="1"/>
                </a:moveTo>
                <a:cubicBezTo>
                  <a:pt x="48271" y="1"/>
                  <a:pt x="45233" y="1001"/>
                  <a:pt x="40973" y="3222"/>
                </a:cubicBezTo>
                <a:cubicBezTo>
                  <a:pt x="32268" y="7742"/>
                  <a:pt x="33816" y="15945"/>
                  <a:pt x="20466" y="21134"/>
                </a:cubicBezTo>
                <a:cubicBezTo>
                  <a:pt x="17327" y="22390"/>
                  <a:pt x="14439" y="24106"/>
                  <a:pt x="11886" y="26282"/>
                </a:cubicBezTo>
                <a:cubicBezTo>
                  <a:pt x="6697" y="30551"/>
                  <a:pt x="2846" y="36243"/>
                  <a:pt x="796" y="42604"/>
                </a:cubicBezTo>
                <a:cubicBezTo>
                  <a:pt x="628" y="43023"/>
                  <a:pt x="670" y="43441"/>
                  <a:pt x="879" y="43776"/>
                </a:cubicBezTo>
                <a:cubicBezTo>
                  <a:pt x="0" y="48087"/>
                  <a:pt x="754" y="52481"/>
                  <a:pt x="4395" y="55704"/>
                </a:cubicBezTo>
                <a:cubicBezTo>
                  <a:pt x="7730" y="58655"/>
                  <a:pt x="12065" y="59838"/>
                  <a:pt x="16415" y="59838"/>
                </a:cubicBezTo>
                <a:cubicBezTo>
                  <a:pt x="18233" y="59838"/>
                  <a:pt x="20053" y="59631"/>
                  <a:pt x="21805" y="59261"/>
                </a:cubicBezTo>
                <a:cubicBezTo>
                  <a:pt x="29171" y="57671"/>
                  <a:pt x="35490" y="53109"/>
                  <a:pt x="41684" y="49007"/>
                </a:cubicBezTo>
                <a:cubicBezTo>
                  <a:pt x="47878" y="44948"/>
                  <a:pt x="54323" y="41139"/>
                  <a:pt x="59973" y="36368"/>
                </a:cubicBezTo>
                <a:cubicBezTo>
                  <a:pt x="67465" y="30091"/>
                  <a:pt x="82866" y="13350"/>
                  <a:pt x="67925" y="6193"/>
                </a:cubicBezTo>
                <a:cubicBezTo>
                  <a:pt x="59938" y="2326"/>
                  <a:pt x="55691" y="1"/>
                  <a:pt x="51210" y="1"/>
                </a:cubicBezTo>
                <a:close/>
              </a:path>
            </a:pathLst>
          </a:custGeom>
          <a:solidFill>
            <a:srgbClr val="B9F0F6">
              <a:alpha val="540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title"/>
          </p:nvPr>
        </p:nvSpPr>
        <p:spPr>
          <a:xfrm>
            <a:off x="4306200" y="647563"/>
            <a:ext cx="4045200" cy="67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subTitle" idx="1"/>
          </p:nvPr>
        </p:nvSpPr>
        <p:spPr>
          <a:xfrm>
            <a:off x="4562400" y="1477063"/>
            <a:ext cx="3789000" cy="140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/>
          <p:nvPr/>
        </p:nvSpPr>
        <p:spPr>
          <a:xfrm rot="3560212">
            <a:off x="-571500" y="3660852"/>
            <a:ext cx="3403362" cy="2814878"/>
          </a:xfrm>
          <a:custGeom>
            <a:avLst/>
            <a:gdLst/>
            <a:ahLst/>
            <a:cxnLst/>
            <a:rect l="l" t="t" r="r" b="b"/>
            <a:pathLst>
              <a:path w="51102" h="42268" extrusionOk="0">
                <a:moveTo>
                  <a:pt x="40229" y="1"/>
                </a:moveTo>
                <a:cubicBezTo>
                  <a:pt x="33182" y="1"/>
                  <a:pt x="26838" y="6532"/>
                  <a:pt x="22600" y="11845"/>
                </a:cubicBezTo>
                <a:cubicBezTo>
                  <a:pt x="20968" y="13938"/>
                  <a:pt x="19210" y="15905"/>
                  <a:pt x="17327" y="17746"/>
                </a:cubicBezTo>
                <a:cubicBezTo>
                  <a:pt x="15235" y="19713"/>
                  <a:pt x="12765" y="21178"/>
                  <a:pt x="10380" y="22768"/>
                </a:cubicBezTo>
                <a:cubicBezTo>
                  <a:pt x="6488" y="25363"/>
                  <a:pt x="2093" y="28586"/>
                  <a:pt x="963" y="33357"/>
                </a:cubicBezTo>
                <a:cubicBezTo>
                  <a:pt x="1" y="37416"/>
                  <a:pt x="2261" y="41643"/>
                  <a:pt x="6530" y="42187"/>
                </a:cubicBezTo>
                <a:cubicBezTo>
                  <a:pt x="6947" y="42242"/>
                  <a:pt x="7362" y="42268"/>
                  <a:pt x="7777" y="42268"/>
                </a:cubicBezTo>
                <a:cubicBezTo>
                  <a:pt x="12101" y="42268"/>
                  <a:pt x="16255" y="39459"/>
                  <a:pt x="19922" y="37626"/>
                </a:cubicBezTo>
                <a:cubicBezTo>
                  <a:pt x="22433" y="36328"/>
                  <a:pt x="24944" y="35407"/>
                  <a:pt x="27790" y="35282"/>
                </a:cubicBezTo>
                <a:cubicBezTo>
                  <a:pt x="30510" y="35156"/>
                  <a:pt x="33272" y="35449"/>
                  <a:pt x="35909" y="34570"/>
                </a:cubicBezTo>
                <a:cubicBezTo>
                  <a:pt x="39969" y="33273"/>
                  <a:pt x="43066" y="30176"/>
                  <a:pt x="45409" y="26744"/>
                </a:cubicBezTo>
                <a:cubicBezTo>
                  <a:pt x="48339" y="22350"/>
                  <a:pt x="51101" y="16658"/>
                  <a:pt x="51101" y="11301"/>
                </a:cubicBezTo>
                <a:cubicBezTo>
                  <a:pt x="51101" y="7869"/>
                  <a:pt x="49594" y="4437"/>
                  <a:pt x="46958" y="2429"/>
                </a:cubicBezTo>
                <a:cubicBezTo>
                  <a:pt x="46832" y="2136"/>
                  <a:pt x="46623" y="1926"/>
                  <a:pt x="46372" y="1759"/>
                </a:cubicBezTo>
                <a:cubicBezTo>
                  <a:pt x="44289" y="528"/>
                  <a:pt x="42231" y="1"/>
                  <a:pt x="40229" y="1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9"/>
          <p:cNvSpPr/>
          <p:nvPr/>
        </p:nvSpPr>
        <p:spPr>
          <a:xfrm>
            <a:off x="-187107" y="-176854"/>
            <a:ext cx="2321264" cy="1990031"/>
          </a:xfrm>
          <a:custGeom>
            <a:avLst/>
            <a:gdLst/>
            <a:ahLst/>
            <a:cxnLst/>
            <a:rect l="l" t="t" r="r" b="b"/>
            <a:pathLst>
              <a:path w="74789" h="64117" fill="none" extrusionOk="0">
                <a:moveTo>
                  <a:pt x="1" y="64117"/>
                </a:moveTo>
                <a:cubicBezTo>
                  <a:pt x="1" y="64117"/>
                  <a:pt x="16867" y="61815"/>
                  <a:pt x="29632" y="51059"/>
                </a:cubicBezTo>
                <a:cubicBezTo>
                  <a:pt x="42396" y="40303"/>
                  <a:pt x="46456" y="16490"/>
                  <a:pt x="55789" y="19377"/>
                </a:cubicBezTo>
                <a:cubicBezTo>
                  <a:pt x="65080" y="22265"/>
                  <a:pt x="67465" y="18331"/>
                  <a:pt x="74789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title"/>
          </p:nvPr>
        </p:nvSpPr>
        <p:spPr>
          <a:xfrm>
            <a:off x="714300" y="430675"/>
            <a:ext cx="77154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title" idx="2"/>
          </p:nvPr>
        </p:nvSpPr>
        <p:spPr>
          <a:xfrm>
            <a:off x="1996388" y="1517850"/>
            <a:ext cx="23337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1"/>
          </p:nvPr>
        </p:nvSpPr>
        <p:spPr>
          <a:xfrm>
            <a:off x="1996388" y="1966800"/>
            <a:ext cx="2333700" cy="6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title" idx="3" hasCustomPrompt="1"/>
          </p:nvPr>
        </p:nvSpPr>
        <p:spPr>
          <a:xfrm>
            <a:off x="984912" y="1705700"/>
            <a:ext cx="878100" cy="62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5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t>xx%</a:t>
            </a:r>
          </a:p>
        </p:txBody>
      </p:sp>
      <p:sp>
        <p:nvSpPr>
          <p:cNvPr id="92" name="Google Shape;92;p13"/>
          <p:cNvSpPr txBox="1">
            <a:spLocks noGrp="1"/>
          </p:cNvSpPr>
          <p:nvPr>
            <p:ph type="title" idx="4"/>
          </p:nvPr>
        </p:nvSpPr>
        <p:spPr>
          <a:xfrm>
            <a:off x="5825438" y="1517850"/>
            <a:ext cx="23337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5"/>
          </p:nvPr>
        </p:nvSpPr>
        <p:spPr>
          <a:xfrm>
            <a:off x="5825438" y="1966800"/>
            <a:ext cx="2333700" cy="6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title" idx="6" hasCustomPrompt="1"/>
          </p:nvPr>
        </p:nvSpPr>
        <p:spPr>
          <a:xfrm>
            <a:off x="4813962" y="1705700"/>
            <a:ext cx="878100" cy="62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5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t>xx%</a:t>
            </a:r>
          </a:p>
        </p:txBody>
      </p:sp>
      <p:sp>
        <p:nvSpPr>
          <p:cNvPr id="95" name="Google Shape;95;p13"/>
          <p:cNvSpPr txBox="1">
            <a:spLocks noGrp="1"/>
          </p:cNvSpPr>
          <p:nvPr>
            <p:ph type="title" idx="7"/>
          </p:nvPr>
        </p:nvSpPr>
        <p:spPr>
          <a:xfrm>
            <a:off x="1996388" y="3134625"/>
            <a:ext cx="23337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subTitle" idx="8"/>
          </p:nvPr>
        </p:nvSpPr>
        <p:spPr>
          <a:xfrm>
            <a:off x="1996388" y="3583575"/>
            <a:ext cx="2333700" cy="6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title" idx="9" hasCustomPrompt="1"/>
          </p:nvPr>
        </p:nvSpPr>
        <p:spPr>
          <a:xfrm>
            <a:off x="984912" y="3322475"/>
            <a:ext cx="878100" cy="62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5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t>xx%</a:t>
            </a:r>
          </a:p>
        </p:txBody>
      </p:sp>
      <p:sp>
        <p:nvSpPr>
          <p:cNvPr id="98" name="Google Shape;98;p13"/>
          <p:cNvSpPr txBox="1">
            <a:spLocks noGrp="1"/>
          </p:cNvSpPr>
          <p:nvPr>
            <p:ph type="title" idx="13"/>
          </p:nvPr>
        </p:nvSpPr>
        <p:spPr>
          <a:xfrm>
            <a:off x="5825438" y="3134625"/>
            <a:ext cx="23337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subTitle" idx="14"/>
          </p:nvPr>
        </p:nvSpPr>
        <p:spPr>
          <a:xfrm>
            <a:off x="5825438" y="3583575"/>
            <a:ext cx="2333700" cy="6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title" idx="15" hasCustomPrompt="1"/>
          </p:nvPr>
        </p:nvSpPr>
        <p:spPr>
          <a:xfrm>
            <a:off x="4813962" y="3322475"/>
            <a:ext cx="878100" cy="62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5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t>xx%</a:t>
            </a:r>
          </a:p>
        </p:txBody>
      </p:sp>
      <p:sp>
        <p:nvSpPr>
          <p:cNvPr id="101" name="Google Shape;101;p13"/>
          <p:cNvSpPr/>
          <p:nvPr/>
        </p:nvSpPr>
        <p:spPr>
          <a:xfrm rot="5270767">
            <a:off x="6651499" y="-644138"/>
            <a:ext cx="3164683" cy="2617605"/>
          </a:xfrm>
          <a:custGeom>
            <a:avLst/>
            <a:gdLst/>
            <a:ahLst/>
            <a:cxnLst/>
            <a:rect l="l" t="t" r="r" b="b"/>
            <a:pathLst>
              <a:path w="51102" h="42268" extrusionOk="0">
                <a:moveTo>
                  <a:pt x="40229" y="1"/>
                </a:moveTo>
                <a:cubicBezTo>
                  <a:pt x="33182" y="1"/>
                  <a:pt x="26838" y="6532"/>
                  <a:pt x="22600" y="11845"/>
                </a:cubicBezTo>
                <a:cubicBezTo>
                  <a:pt x="20968" y="13938"/>
                  <a:pt x="19210" y="15905"/>
                  <a:pt x="17327" y="17746"/>
                </a:cubicBezTo>
                <a:cubicBezTo>
                  <a:pt x="15235" y="19713"/>
                  <a:pt x="12765" y="21178"/>
                  <a:pt x="10380" y="22768"/>
                </a:cubicBezTo>
                <a:cubicBezTo>
                  <a:pt x="6488" y="25363"/>
                  <a:pt x="2093" y="28586"/>
                  <a:pt x="963" y="33357"/>
                </a:cubicBezTo>
                <a:cubicBezTo>
                  <a:pt x="1" y="37416"/>
                  <a:pt x="2261" y="41643"/>
                  <a:pt x="6530" y="42187"/>
                </a:cubicBezTo>
                <a:cubicBezTo>
                  <a:pt x="6947" y="42242"/>
                  <a:pt x="7362" y="42268"/>
                  <a:pt x="7777" y="42268"/>
                </a:cubicBezTo>
                <a:cubicBezTo>
                  <a:pt x="12101" y="42268"/>
                  <a:pt x="16255" y="39459"/>
                  <a:pt x="19922" y="37626"/>
                </a:cubicBezTo>
                <a:cubicBezTo>
                  <a:pt x="22433" y="36328"/>
                  <a:pt x="24944" y="35407"/>
                  <a:pt x="27790" y="35282"/>
                </a:cubicBezTo>
                <a:cubicBezTo>
                  <a:pt x="30510" y="35156"/>
                  <a:pt x="33272" y="35449"/>
                  <a:pt x="35909" y="34570"/>
                </a:cubicBezTo>
                <a:cubicBezTo>
                  <a:pt x="39969" y="33273"/>
                  <a:pt x="43066" y="30176"/>
                  <a:pt x="45409" y="26744"/>
                </a:cubicBezTo>
                <a:cubicBezTo>
                  <a:pt x="48339" y="22350"/>
                  <a:pt x="51101" y="16658"/>
                  <a:pt x="51101" y="11301"/>
                </a:cubicBezTo>
                <a:cubicBezTo>
                  <a:pt x="51101" y="7869"/>
                  <a:pt x="49594" y="4437"/>
                  <a:pt x="46958" y="2429"/>
                </a:cubicBezTo>
                <a:cubicBezTo>
                  <a:pt x="46832" y="2136"/>
                  <a:pt x="46623" y="1926"/>
                  <a:pt x="46372" y="1759"/>
                </a:cubicBezTo>
                <a:cubicBezTo>
                  <a:pt x="44289" y="528"/>
                  <a:pt x="42231" y="1"/>
                  <a:pt x="40229" y="1"/>
                </a:cubicBezTo>
                <a:close/>
              </a:path>
            </a:pathLst>
          </a:custGeom>
          <a:solidFill>
            <a:srgbClr val="847B7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3"/>
          <p:cNvSpPr/>
          <p:nvPr/>
        </p:nvSpPr>
        <p:spPr>
          <a:xfrm rot="-4956263">
            <a:off x="7218527" y="-335331"/>
            <a:ext cx="3503719" cy="2530055"/>
          </a:xfrm>
          <a:custGeom>
            <a:avLst/>
            <a:gdLst/>
            <a:ahLst/>
            <a:cxnLst/>
            <a:rect l="l" t="t" r="r" b="b"/>
            <a:pathLst>
              <a:path w="82866" h="59838" extrusionOk="0">
                <a:moveTo>
                  <a:pt x="51210" y="1"/>
                </a:moveTo>
                <a:cubicBezTo>
                  <a:pt x="48271" y="1"/>
                  <a:pt x="45233" y="1001"/>
                  <a:pt x="40973" y="3222"/>
                </a:cubicBezTo>
                <a:cubicBezTo>
                  <a:pt x="32268" y="7742"/>
                  <a:pt x="33816" y="15945"/>
                  <a:pt x="20466" y="21134"/>
                </a:cubicBezTo>
                <a:cubicBezTo>
                  <a:pt x="17327" y="22390"/>
                  <a:pt x="14439" y="24106"/>
                  <a:pt x="11886" y="26282"/>
                </a:cubicBezTo>
                <a:cubicBezTo>
                  <a:pt x="6697" y="30551"/>
                  <a:pt x="2846" y="36243"/>
                  <a:pt x="796" y="42604"/>
                </a:cubicBezTo>
                <a:cubicBezTo>
                  <a:pt x="628" y="43023"/>
                  <a:pt x="670" y="43441"/>
                  <a:pt x="879" y="43776"/>
                </a:cubicBezTo>
                <a:cubicBezTo>
                  <a:pt x="0" y="48087"/>
                  <a:pt x="754" y="52481"/>
                  <a:pt x="4395" y="55704"/>
                </a:cubicBezTo>
                <a:cubicBezTo>
                  <a:pt x="7730" y="58655"/>
                  <a:pt x="12065" y="59838"/>
                  <a:pt x="16415" y="59838"/>
                </a:cubicBezTo>
                <a:cubicBezTo>
                  <a:pt x="18233" y="59838"/>
                  <a:pt x="20053" y="59631"/>
                  <a:pt x="21805" y="59261"/>
                </a:cubicBezTo>
                <a:cubicBezTo>
                  <a:pt x="29171" y="57671"/>
                  <a:pt x="35490" y="53109"/>
                  <a:pt x="41684" y="49007"/>
                </a:cubicBezTo>
                <a:cubicBezTo>
                  <a:pt x="47878" y="44948"/>
                  <a:pt x="54323" y="41139"/>
                  <a:pt x="59973" y="36368"/>
                </a:cubicBezTo>
                <a:cubicBezTo>
                  <a:pt x="67465" y="30091"/>
                  <a:pt x="82866" y="13350"/>
                  <a:pt x="67925" y="6193"/>
                </a:cubicBezTo>
                <a:cubicBezTo>
                  <a:pt x="59938" y="2326"/>
                  <a:pt x="55691" y="1"/>
                  <a:pt x="51210" y="1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3"/>
          <p:cNvSpPr/>
          <p:nvPr/>
        </p:nvSpPr>
        <p:spPr>
          <a:xfrm rot="4415037">
            <a:off x="7380578" y="-251825"/>
            <a:ext cx="1869657" cy="1602867"/>
          </a:xfrm>
          <a:custGeom>
            <a:avLst/>
            <a:gdLst/>
            <a:ahLst/>
            <a:cxnLst/>
            <a:rect l="l" t="t" r="r" b="b"/>
            <a:pathLst>
              <a:path w="74789" h="64117" fill="none" extrusionOk="0">
                <a:moveTo>
                  <a:pt x="1" y="64117"/>
                </a:moveTo>
                <a:cubicBezTo>
                  <a:pt x="1" y="64117"/>
                  <a:pt x="16867" y="61815"/>
                  <a:pt x="29632" y="51059"/>
                </a:cubicBezTo>
                <a:cubicBezTo>
                  <a:pt x="42396" y="40303"/>
                  <a:pt x="46456" y="16490"/>
                  <a:pt x="55789" y="19377"/>
                </a:cubicBezTo>
                <a:cubicBezTo>
                  <a:pt x="65080" y="22265"/>
                  <a:pt x="67465" y="18331"/>
                  <a:pt x="74789" y="0"/>
                </a:cubicBezTo>
              </a:path>
            </a:pathLst>
          </a:custGeom>
          <a:noFill/>
          <a:ln w="6275" cap="flat" cmpd="sng">
            <a:solidFill>
              <a:srgbClr val="87725D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3"/>
          <p:cNvSpPr/>
          <p:nvPr/>
        </p:nvSpPr>
        <p:spPr>
          <a:xfrm rot="4500066">
            <a:off x="-362918" y="3520386"/>
            <a:ext cx="2413501" cy="1384735"/>
          </a:xfrm>
          <a:custGeom>
            <a:avLst/>
            <a:gdLst/>
            <a:ahLst/>
            <a:cxnLst/>
            <a:rect l="l" t="t" r="r" b="b"/>
            <a:pathLst>
              <a:path w="77761" h="44615" fill="none" extrusionOk="0">
                <a:moveTo>
                  <a:pt x="0" y="41140"/>
                </a:moveTo>
                <a:cubicBezTo>
                  <a:pt x="0" y="41140"/>
                  <a:pt x="5650" y="28292"/>
                  <a:pt x="14481" y="31598"/>
                </a:cubicBezTo>
                <a:cubicBezTo>
                  <a:pt x="23353" y="34904"/>
                  <a:pt x="33523" y="44614"/>
                  <a:pt x="48213" y="24567"/>
                </a:cubicBezTo>
                <a:cubicBezTo>
                  <a:pt x="62945" y="4562"/>
                  <a:pt x="72361" y="335"/>
                  <a:pt x="77760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1_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4"/>
          <p:cNvSpPr/>
          <p:nvPr/>
        </p:nvSpPr>
        <p:spPr>
          <a:xfrm rot="-6273318">
            <a:off x="-1114515" y="1348068"/>
            <a:ext cx="6807805" cy="5407863"/>
          </a:xfrm>
          <a:custGeom>
            <a:avLst/>
            <a:gdLst/>
            <a:ahLst/>
            <a:cxnLst/>
            <a:rect l="l" t="t" r="r" b="b"/>
            <a:pathLst>
              <a:path w="54951" h="43651" extrusionOk="0">
                <a:moveTo>
                  <a:pt x="41232" y="0"/>
                </a:moveTo>
                <a:cubicBezTo>
                  <a:pt x="38979" y="0"/>
                  <a:pt x="36690" y="517"/>
                  <a:pt x="34527" y="1443"/>
                </a:cubicBezTo>
                <a:cubicBezTo>
                  <a:pt x="32058" y="2573"/>
                  <a:pt x="29756" y="4038"/>
                  <a:pt x="27748" y="5796"/>
                </a:cubicBezTo>
                <a:cubicBezTo>
                  <a:pt x="25069" y="8098"/>
                  <a:pt x="22935" y="10985"/>
                  <a:pt x="20005" y="12952"/>
                </a:cubicBezTo>
                <a:cubicBezTo>
                  <a:pt x="15318" y="16133"/>
                  <a:pt x="9333" y="16803"/>
                  <a:pt x="4939" y="20528"/>
                </a:cubicBezTo>
                <a:cubicBezTo>
                  <a:pt x="1298" y="23583"/>
                  <a:pt x="0" y="28647"/>
                  <a:pt x="1758" y="33041"/>
                </a:cubicBezTo>
                <a:cubicBezTo>
                  <a:pt x="1800" y="34004"/>
                  <a:pt x="2009" y="34924"/>
                  <a:pt x="2260" y="35803"/>
                </a:cubicBezTo>
                <a:cubicBezTo>
                  <a:pt x="3767" y="40574"/>
                  <a:pt x="8078" y="43211"/>
                  <a:pt x="12890" y="43588"/>
                </a:cubicBezTo>
                <a:cubicBezTo>
                  <a:pt x="13416" y="43631"/>
                  <a:pt x="13943" y="43651"/>
                  <a:pt x="14471" y="43651"/>
                </a:cubicBezTo>
                <a:cubicBezTo>
                  <a:pt x="19617" y="43651"/>
                  <a:pt x="24837" y="41715"/>
                  <a:pt x="29505" y="39779"/>
                </a:cubicBezTo>
                <a:cubicBezTo>
                  <a:pt x="34569" y="37687"/>
                  <a:pt x="39591" y="35008"/>
                  <a:pt x="43191" y="30781"/>
                </a:cubicBezTo>
                <a:cubicBezTo>
                  <a:pt x="44865" y="28730"/>
                  <a:pt x="46246" y="26470"/>
                  <a:pt x="47334" y="24085"/>
                </a:cubicBezTo>
                <a:cubicBezTo>
                  <a:pt x="48799" y="21155"/>
                  <a:pt x="51017" y="18686"/>
                  <a:pt x="52524" y="15757"/>
                </a:cubicBezTo>
                <a:cubicBezTo>
                  <a:pt x="54951" y="11153"/>
                  <a:pt x="53486" y="6089"/>
                  <a:pt x="49510" y="2866"/>
                </a:cubicBezTo>
                <a:cubicBezTo>
                  <a:pt x="47048" y="877"/>
                  <a:pt x="44169" y="0"/>
                  <a:pt x="41232" y="0"/>
                </a:cubicBezTo>
                <a:close/>
              </a:path>
            </a:pathLst>
          </a:custGeom>
          <a:solidFill>
            <a:srgbClr val="FFCAA8">
              <a:alpha val="638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4"/>
          <p:cNvSpPr/>
          <p:nvPr/>
        </p:nvSpPr>
        <p:spPr>
          <a:xfrm rot="-4839408">
            <a:off x="-1517862" y="2215435"/>
            <a:ext cx="3735016" cy="3682210"/>
          </a:xfrm>
          <a:custGeom>
            <a:avLst/>
            <a:gdLst/>
            <a:ahLst/>
            <a:cxnLst/>
            <a:rect l="l" t="t" r="r" b="b"/>
            <a:pathLst>
              <a:path w="82866" h="59838" extrusionOk="0">
                <a:moveTo>
                  <a:pt x="51210" y="1"/>
                </a:moveTo>
                <a:cubicBezTo>
                  <a:pt x="48271" y="1"/>
                  <a:pt x="45233" y="1001"/>
                  <a:pt x="40973" y="3222"/>
                </a:cubicBezTo>
                <a:cubicBezTo>
                  <a:pt x="32268" y="7742"/>
                  <a:pt x="33816" y="15945"/>
                  <a:pt x="20466" y="21134"/>
                </a:cubicBezTo>
                <a:cubicBezTo>
                  <a:pt x="17327" y="22390"/>
                  <a:pt x="14439" y="24106"/>
                  <a:pt x="11886" y="26282"/>
                </a:cubicBezTo>
                <a:cubicBezTo>
                  <a:pt x="6697" y="30551"/>
                  <a:pt x="2846" y="36243"/>
                  <a:pt x="796" y="42604"/>
                </a:cubicBezTo>
                <a:cubicBezTo>
                  <a:pt x="628" y="43023"/>
                  <a:pt x="670" y="43441"/>
                  <a:pt x="879" y="43776"/>
                </a:cubicBezTo>
                <a:cubicBezTo>
                  <a:pt x="0" y="48087"/>
                  <a:pt x="754" y="52481"/>
                  <a:pt x="4395" y="55704"/>
                </a:cubicBezTo>
                <a:cubicBezTo>
                  <a:pt x="7730" y="58655"/>
                  <a:pt x="12065" y="59838"/>
                  <a:pt x="16415" y="59838"/>
                </a:cubicBezTo>
                <a:cubicBezTo>
                  <a:pt x="18233" y="59838"/>
                  <a:pt x="20053" y="59631"/>
                  <a:pt x="21805" y="59261"/>
                </a:cubicBezTo>
                <a:cubicBezTo>
                  <a:pt x="29171" y="57671"/>
                  <a:pt x="35490" y="53109"/>
                  <a:pt x="41684" y="49007"/>
                </a:cubicBezTo>
                <a:cubicBezTo>
                  <a:pt x="47878" y="44948"/>
                  <a:pt x="54323" y="41139"/>
                  <a:pt x="59973" y="36368"/>
                </a:cubicBezTo>
                <a:cubicBezTo>
                  <a:pt x="67465" y="30091"/>
                  <a:pt x="82866" y="13350"/>
                  <a:pt x="67925" y="6193"/>
                </a:cubicBezTo>
                <a:cubicBezTo>
                  <a:pt x="59938" y="2326"/>
                  <a:pt x="55691" y="1"/>
                  <a:pt x="51210" y="1"/>
                </a:cubicBezTo>
                <a:close/>
              </a:path>
            </a:pathLst>
          </a:custGeom>
          <a:solidFill>
            <a:srgbClr val="847B7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4"/>
          <p:cNvSpPr txBox="1">
            <a:spLocks noGrp="1"/>
          </p:cNvSpPr>
          <p:nvPr>
            <p:ph type="title"/>
          </p:nvPr>
        </p:nvSpPr>
        <p:spPr>
          <a:xfrm>
            <a:off x="714300" y="430675"/>
            <a:ext cx="77154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4"/>
          <p:cNvSpPr txBox="1">
            <a:spLocks noGrp="1"/>
          </p:cNvSpPr>
          <p:nvPr>
            <p:ph type="title" idx="2"/>
          </p:nvPr>
        </p:nvSpPr>
        <p:spPr>
          <a:xfrm>
            <a:off x="1965439" y="2794200"/>
            <a:ext cx="23280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10" name="Google Shape;110;p14"/>
          <p:cNvSpPr txBox="1">
            <a:spLocks noGrp="1"/>
          </p:cNvSpPr>
          <p:nvPr>
            <p:ph type="subTitle" idx="1"/>
          </p:nvPr>
        </p:nvSpPr>
        <p:spPr>
          <a:xfrm>
            <a:off x="1965438" y="3281897"/>
            <a:ext cx="2328000" cy="75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4"/>
          <p:cNvSpPr txBox="1">
            <a:spLocks noGrp="1"/>
          </p:cNvSpPr>
          <p:nvPr>
            <p:ph type="title" idx="3"/>
          </p:nvPr>
        </p:nvSpPr>
        <p:spPr>
          <a:xfrm>
            <a:off x="4850554" y="2794200"/>
            <a:ext cx="23280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12" name="Google Shape;112;p14"/>
          <p:cNvSpPr txBox="1">
            <a:spLocks noGrp="1"/>
          </p:cNvSpPr>
          <p:nvPr>
            <p:ph type="subTitle" idx="4"/>
          </p:nvPr>
        </p:nvSpPr>
        <p:spPr>
          <a:xfrm>
            <a:off x="4850549" y="3281897"/>
            <a:ext cx="2328000" cy="75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/>
          <p:nvPr/>
        </p:nvSpPr>
        <p:spPr>
          <a:xfrm rot="4652350">
            <a:off x="6595177" y="-196058"/>
            <a:ext cx="2465090" cy="2291206"/>
          </a:xfrm>
          <a:custGeom>
            <a:avLst/>
            <a:gdLst/>
            <a:ahLst/>
            <a:cxnLst/>
            <a:rect l="l" t="t" r="r" b="b"/>
            <a:pathLst>
              <a:path w="51603" h="47963" fill="none" extrusionOk="0">
                <a:moveTo>
                  <a:pt x="0" y="47963"/>
                </a:moveTo>
                <a:cubicBezTo>
                  <a:pt x="0" y="47963"/>
                  <a:pt x="9333" y="32771"/>
                  <a:pt x="18080" y="32143"/>
                </a:cubicBezTo>
                <a:cubicBezTo>
                  <a:pt x="26827" y="31557"/>
                  <a:pt x="18164" y="19755"/>
                  <a:pt x="29212" y="11175"/>
                </a:cubicBezTo>
                <a:cubicBezTo>
                  <a:pt x="35867" y="6027"/>
                  <a:pt x="43484" y="2219"/>
                  <a:pt x="51603" y="1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1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5"/>
          <p:cNvSpPr/>
          <p:nvPr/>
        </p:nvSpPr>
        <p:spPr>
          <a:xfrm rot="3584790">
            <a:off x="6956331" y="-680817"/>
            <a:ext cx="2946740" cy="2460840"/>
          </a:xfrm>
          <a:custGeom>
            <a:avLst/>
            <a:gdLst/>
            <a:ahLst/>
            <a:cxnLst/>
            <a:rect l="l" t="t" r="r" b="b"/>
            <a:pathLst>
              <a:path w="104922" h="86002" extrusionOk="0">
                <a:moveTo>
                  <a:pt x="90057" y="0"/>
                </a:moveTo>
                <a:cubicBezTo>
                  <a:pt x="89197" y="0"/>
                  <a:pt x="88357" y="35"/>
                  <a:pt x="87554" y="97"/>
                </a:cubicBezTo>
                <a:cubicBezTo>
                  <a:pt x="77970" y="808"/>
                  <a:pt x="69516" y="5830"/>
                  <a:pt x="62652" y="12317"/>
                </a:cubicBezTo>
                <a:cubicBezTo>
                  <a:pt x="58551" y="16210"/>
                  <a:pt x="55203" y="20730"/>
                  <a:pt x="51352" y="24915"/>
                </a:cubicBezTo>
                <a:cubicBezTo>
                  <a:pt x="49385" y="27133"/>
                  <a:pt x="47042" y="29058"/>
                  <a:pt x="44489" y="30565"/>
                </a:cubicBezTo>
                <a:cubicBezTo>
                  <a:pt x="41648" y="32143"/>
                  <a:pt x="38882" y="32494"/>
                  <a:pt x="35770" y="32494"/>
                </a:cubicBezTo>
                <a:cubicBezTo>
                  <a:pt x="35580" y="32494"/>
                  <a:pt x="35390" y="32492"/>
                  <a:pt x="35198" y="32490"/>
                </a:cubicBezTo>
                <a:cubicBezTo>
                  <a:pt x="29715" y="32490"/>
                  <a:pt x="25321" y="34080"/>
                  <a:pt x="21345" y="37931"/>
                </a:cubicBezTo>
                <a:cubicBezTo>
                  <a:pt x="18834" y="40316"/>
                  <a:pt x="16825" y="43204"/>
                  <a:pt x="14816" y="46050"/>
                </a:cubicBezTo>
                <a:cubicBezTo>
                  <a:pt x="14398" y="46092"/>
                  <a:pt x="14021" y="46385"/>
                  <a:pt x="13770" y="46719"/>
                </a:cubicBezTo>
                <a:cubicBezTo>
                  <a:pt x="12807" y="48184"/>
                  <a:pt x="11887" y="49649"/>
                  <a:pt x="10966" y="51114"/>
                </a:cubicBezTo>
                <a:lnTo>
                  <a:pt x="10589" y="51532"/>
                </a:lnTo>
                <a:cubicBezTo>
                  <a:pt x="10380" y="51741"/>
                  <a:pt x="10254" y="52034"/>
                  <a:pt x="10212" y="52327"/>
                </a:cubicBezTo>
                <a:cubicBezTo>
                  <a:pt x="8455" y="55090"/>
                  <a:pt x="6739" y="57852"/>
                  <a:pt x="5107" y="60698"/>
                </a:cubicBezTo>
                <a:cubicBezTo>
                  <a:pt x="2721" y="64757"/>
                  <a:pt x="1" y="69194"/>
                  <a:pt x="629" y="74132"/>
                </a:cubicBezTo>
                <a:cubicBezTo>
                  <a:pt x="1565" y="81740"/>
                  <a:pt x="9376" y="86002"/>
                  <a:pt x="16499" y="86002"/>
                </a:cubicBezTo>
                <a:cubicBezTo>
                  <a:pt x="17017" y="86002"/>
                  <a:pt x="17531" y="85979"/>
                  <a:pt x="18039" y="85934"/>
                </a:cubicBezTo>
                <a:cubicBezTo>
                  <a:pt x="28878" y="84930"/>
                  <a:pt x="36872" y="76852"/>
                  <a:pt x="46916" y="73672"/>
                </a:cubicBezTo>
                <a:cubicBezTo>
                  <a:pt x="52106" y="72039"/>
                  <a:pt x="57588" y="72583"/>
                  <a:pt x="62819" y="71202"/>
                </a:cubicBezTo>
                <a:cubicBezTo>
                  <a:pt x="67298" y="70072"/>
                  <a:pt x="71315" y="67561"/>
                  <a:pt x="74873" y="64715"/>
                </a:cubicBezTo>
                <a:cubicBezTo>
                  <a:pt x="82531" y="58605"/>
                  <a:pt x="88307" y="50360"/>
                  <a:pt x="93873" y="42367"/>
                </a:cubicBezTo>
                <a:cubicBezTo>
                  <a:pt x="96886" y="38182"/>
                  <a:pt x="99230" y="33536"/>
                  <a:pt x="100779" y="28640"/>
                </a:cubicBezTo>
                <a:cubicBezTo>
                  <a:pt x="102285" y="23785"/>
                  <a:pt x="103038" y="18721"/>
                  <a:pt x="103708" y="13657"/>
                </a:cubicBezTo>
                <a:cubicBezTo>
                  <a:pt x="104210" y="9681"/>
                  <a:pt x="104922" y="5245"/>
                  <a:pt x="101071" y="2692"/>
                </a:cubicBezTo>
                <a:cubicBezTo>
                  <a:pt x="98034" y="678"/>
                  <a:pt x="93856" y="0"/>
                  <a:pt x="90057" y="0"/>
                </a:cubicBezTo>
                <a:close/>
              </a:path>
            </a:pathLst>
          </a:custGeom>
          <a:solidFill>
            <a:srgbClr val="847B7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15"/>
          <p:cNvSpPr/>
          <p:nvPr/>
        </p:nvSpPr>
        <p:spPr>
          <a:xfrm rot="4788513">
            <a:off x="-466981" y="3024871"/>
            <a:ext cx="2794270" cy="2639946"/>
          </a:xfrm>
          <a:custGeom>
            <a:avLst/>
            <a:gdLst/>
            <a:ahLst/>
            <a:cxnLst/>
            <a:rect l="l" t="t" r="r" b="b"/>
            <a:pathLst>
              <a:path w="51102" h="42268" extrusionOk="0">
                <a:moveTo>
                  <a:pt x="40229" y="1"/>
                </a:moveTo>
                <a:cubicBezTo>
                  <a:pt x="33182" y="1"/>
                  <a:pt x="26838" y="6532"/>
                  <a:pt x="22600" y="11845"/>
                </a:cubicBezTo>
                <a:cubicBezTo>
                  <a:pt x="20968" y="13938"/>
                  <a:pt x="19210" y="15905"/>
                  <a:pt x="17327" y="17746"/>
                </a:cubicBezTo>
                <a:cubicBezTo>
                  <a:pt x="15235" y="19713"/>
                  <a:pt x="12765" y="21178"/>
                  <a:pt x="10380" y="22768"/>
                </a:cubicBezTo>
                <a:cubicBezTo>
                  <a:pt x="6488" y="25363"/>
                  <a:pt x="2093" y="28586"/>
                  <a:pt x="963" y="33357"/>
                </a:cubicBezTo>
                <a:cubicBezTo>
                  <a:pt x="1" y="37416"/>
                  <a:pt x="2261" y="41643"/>
                  <a:pt x="6530" y="42187"/>
                </a:cubicBezTo>
                <a:cubicBezTo>
                  <a:pt x="6947" y="42242"/>
                  <a:pt x="7362" y="42268"/>
                  <a:pt x="7777" y="42268"/>
                </a:cubicBezTo>
                <a:cubicBezTo>
                  <a:pt x="12101" y="42268"/>
                  <a:pt x="16255" y="39459"/>
                  <a:pt x="19922" y="37626"/>
                </a:cubicBezTo>
                <a:cubicBezTo>
                  <a:pt x="22433" y="36328"/>
                  <a:pt x="24944" y="35407"/>
                  <a:pt x="27790" y="35282"/>
                </a:cubicBezTo>
                <a:cubicBezTo>
                  <a:pt x="30510" y="35156"/>
                  <a:pt x="33272" y="35449"/>
                  <a:pt x="35909" y="34570"/>
                </a:cubicBezTo>
                <a:cubicBezTo>
                  <a:pt x="39969" y="33273"/>
                  <a:pt x="43066" y="30176"/>
                  <a:pt x="45409" y="26744"/>
                </a:cubicBezTo>
                <a:cubicBezTo>
                  <a:pt x="48339" y="22350"/>
                  <a:pt x="51101" y="16658"/>
                  <a:pt x="51101" y="11301"/>
                </a:cubicBezTo>
                <a:cubicBezTo>
                  <a:pt x="51101" y="7869"/>
                  <a:pt x="49594" y="4437"/>
                  <a:pt x="46958" y="2429"/>
                </a:cubicBezTo>
                <a:cubicBezTo>
                  <a:pt x="46832" y="2136"/>
                  <a:pt x="46623" y="1926"/>
                  <a:pt x="46372" y="1759"/>
                </a:cubicBezTo>
                <a:cubicBezTo>
                  <a:pt x="44289" y="528"/>
                  <a:pt x="42231" y="1"/>
                  <a:pt x="40229" y="1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15"/>
          <p:cNvSpPr/>
          <p:nvPr/>
        </p:nvSpPr>
        <p:spPr>
          <a:xfrm rot="-5399798">
            <a:off x="-866013" y="1463371"/>
            <a:ext cx="4469940" cy="3973070"/>
          </a:xfrm>
          <a:custGeom>
            <a:avLst/>
            <a:gdLst/>
            <a:ahLst/>
            <a:cxnLst/>
            <a:rect l="l" t="t" r="r" b="b"/>
            <a:pathLst>
              <a:path w="104922" h="93926" extrusionOk="0">
                <a:moveTo>
                  <a:pt x="87299" y="1"/>
                </a:moveTo>
                <a:cubicBezTo>
                  <a:pt x="84060" y="1"/>
                  <a:pt x="80758" y="1074"/>
                  <a:pt x="77928" y="3179"/>
                </a:cubicBezTo>
                <a:cubicBezTo>
                  <a:pt x="69808" y="9248"/>
                  <a:pt x="66418" y="22138"/>
                  <a:pt x="56249" y="25235"/>
                </a:cubicBezTo>
                <a:cubicBezTo>
                  <a:pt x="55265" y="25544"/>
                  <a:pt x="54304" y="25646"/>
                  <a:pt x="53350" y="25646"/>
                </a:cubicBezTo>
                <a:cubicBezTo>
                  <a:pt x="51527" y="25646"/>
                  <a:pt x="49727" y="25276"/>
                  <a:pt x="47827" y="25276"/>
                </a:cubicBezTo>
                <a:cubicBezTo>
                  <a:pt x="47761" y="25276"/>
                  <a:pt x="47694" y="25276"/>
                  <a:pt x="47627" y="25277"/>
                </a:cubicBezTo>
                <a:cubicBezTo>
                  <a:pt x="45242" y="25403"/>
                  <a:pt x="42940" y="26240"/>
                  <a:pt x="41057" y="27746"/>
                </a:cubicBezTo>
                <a:cubicBezTo>
                  <a:pt x="36453" y="31094"/>
                  <a:pt x="32812" y="36116"/>
                  <a:pt x="29799" y="40846"/>
                </a:cubicBezTo>
                <a:cubicBezTo>
                  <a:pt x="29715" y="40929"/>
                  <a:pt x="29673" y="41055"/>
                  <a:pt x="29631" y="41139"/>
                </a:cubicBezTo>
                <a:cubicBezTo>
                  <a:pt x="23395" y="46077"/>
                  <a:pt x="17745" y="51727"/>
                  <a:pt x="12807" y="57963"/>
                </a:cubicBezTo>
                <a:cubicBezTo>
                  <a:pt x="7366" y="64910"/>
                  <a:pt x="1" y="74452"/>
                  <a:pt x="4186" y="83743"/>
                </a:cubicBezTo>
                <a:cubicBezTo>
                  <a:pt x="7489" y="91065"/>
                  <a:pt x="15115" y="93925"/>
                  <a:pt x="22622" y="93925"/>
                </a:cubicBezTo>
                <a:cubicBezTo>
                  <a:pt x="24340" y="93925"/>
                  <a:pt x="26053" y="93775"/>
                  <a:pt x="27706" y="93495"/>
                </a:cubicBezTo>
                <a:cubicBezTo>
                  <a:pt x="38420" y="91695"/>
                  <a:pt x="48004" y="85710"/>
                  <a:pt x="56876" y="79768"/>
                </a:cubicBezTo>
                <a:cubicBezTo>
                  <a:pt x="64912" y="74369"/>
                  <a:pt x="72738" y="68300"/>
                  <a:pt x="78765" y="60641"/>
                </a:cubicBezTo>
                <a:cubicBezTo>
                  <a:pt x="81694" y="56875"/>
                  <a:pt x="84121" y="52732"/>
                  <a:pt x="85921" y="48295"/>
                </a:cubicBezTo>
                <a:cubicBezTo>
                  <a:pt x="88181" y="42855"/>
                  <a:pt x="90023" y="37372"/>
                  <a:pt x="93245" y="32392"/>
                </a:cubicBezTo>
                <a:cubicBezTo>
                  <a:pt x="98058" y="24900"/>
                  <a:pt x="104922" y="14940"/>
                  <a:pt x="98853" y="6109"/>
                </a:cubicBezTo>
                <a:cubicBezTo>
                  <a:pt x="96027" y="2002"/>
                  <a:pt x="91722" y="1"/>
                  <a:pt x="87299" y="1"/>
                </a:cubicBezTo>
                <a:close/>
              </a:path>
            </a:pathLst>
          </a:custGeom>
          <a:solidFill>
            <a:srgbClr val="B9F0F6">
              <a:alpha val="540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15"/>
          <p:cNvSpPr/>
          <p:nvPr/>
        </p:nvSpPr>
        <p:spPr>
          <a:xfrm>
            <a:off x="-248606" y="4147850"/>
            <a:ext cx="1279462" cy="675396"/>
          </a:xfrm>
          <a:custGeom>
            <a:avLst/>
            <a:gdLst/>
            <a:ahLst/>
            <a:cxnLst/>
            <a:rect l="l" t="t" r="r" b="b"/>
            <a:pathLst>
              <a:path w="19504" h="10799" fill="none" extrusionOk="0">
                <a:moveTo>
                  <a:pt x="1" y="10798"/>
                </a:moveTo>
                <a:cubicBezTo>
                  <a:pt x="1" y="10798"/>
                  <a:pt x="11217" y="1"/>
                  <a:pt x="11175" y="3098"/>
                </a:cubicBezTo>
                <a:cubicBezTo>
                  <a:pt x="11133" y="8957"/>
                  <a:pt x="14105" y="8078"/>
                  <a:pt x="19504" y="2219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title"/>
          </p:nvPr>
        </p:nvSpPr>
        <p:spPr>
          <a:xfrm>
            <a:off x="714300" y="430675"/>
            <a:ext cx="77154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title" idx="2"/>
          </p:nvPr>
        </p:nvSpPr>
        <p:spPr>
          <a:xfrm>
            <a:off x="880151" y="2584650"/>
            <a:ext cx="23280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subTitle" idx="1"/>
          </p:nvPr>
        </p:nvSpPr>
        <p:spPr>
          <a:xfrm>
            <a:off x="880151" y="3072347"/>
            <a:ext cx="2328000" cy="75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title" idx="3"/>
          </p:nvPr>
        </p:nvSpPr>
        <p:spPr>
          <a:xfrm>
            <a:off x="3407991" y="2584650"/>
            <a:ext cx="23280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subTitle" idx="4"/>
          </p:nvPr>
        </p:nvSpPr>
        <p:spPr>
          <a:xfrm>
            <a:off x="3407987" y="3072347"/>
            <a:ext cx="2328000" cy="75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15"/>
          <p:cNvSpPr txBox="1">
            <a:spLocks noGrp="1"/>
          </p:cNvSpPr>
          <p:nvPr>
            <p:ph type="title" idx="5"/>
          </p:nvPr>
        </p:nvSpPr>
        <p:spPr>
          <a:xfrm>
            <a:off x="5935831" y="2584650"/>
            <a:ext cx="2328000" cy="4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subTitle" idx="6"/>
          </p:nvPr>
        </p:nvSpPr>
        <p:spPr>
          <a:xfrm>
            <a:off x="5935823" y="3072347"/>
            <a:ext cx="2328000" cy="75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5"/>
          <p:cNvSpPr/>
          <p:nvPr/>
        </p:nvSpPr>
        <p:spPr>
          <a:xfrm>
            <a:off x="7341200" y="3618574"/>
            <a:ext cx="2177002" cy="1971759"/>
          </a:xfrm>
          <a:custGeom>
            <a:avLst/>
            <a:gdLst/>
            <a:ahLst/>
            <a:cxnLst/>
            <a:rect l="l" t="t" r="r" b="b"/>
            <a:pathLst>
              <a:path w="51603" h="47963" fill="none" extrusionOk="0">
                <a:moveTo>
                  <a:pt x="0" y="47963"/>
                </a:moveTo>
                <a:cubicBezTo>
                  <a:pt x="0" y="47963"/>
                  <a:pt x="9333" y="32771"/>
                  <a:pt x="18080" y="32143"/>
                </a:cubicBezTo>
                <a:cubicBezTo>
                  <a:pt x="26827" y="31557"/>
                  <a:pt x="18164" y="19755"/>
                  <a:pt x="29212" y="11175"/>
                </a:cubicBezTo>
                <a:cubicBezTo>
                  <a:pt x="35867" y="6027"/>
                  <a:pt x="43484" y="2219"/>
                  <a:pt x="51603" y="1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7"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6"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0"/>
          <p:cNvSpPr/>
          <p:nvPr/>
        </p:nvSpPr>
        <p:spPr>
          <a:xfrm rot="-5400000">
            <a:off x="3248800" y="-132152"/>
            <a:ext cx="6807742" cy="5407813"/>
          </a:xfrm>
          <a:custGeom>
            <a:avLst/>
            <a:gdLst/>
            <a:ahLst/>
            <a:cxnLst/>
            <a:rect l="l" t="t" r="r" b="b"/>
            <a:pathLst>
              <a:path w="54951" h="43651" extrusionOk="0">
                <a:moveTo>
                  <a:pt x="41232" y="0"/>
                </a:moveTo>
                <a:cubicBezTo>
                  <a:pt x="38979" y="0"/>
                  <a:pt x="36690" y="517"/>
                  <a:pt x="34527" y="1443"/>
                </a:cubicBezTo>
                <a:cubicBezTo>
                  <a:pt x="32058" y="2573"/>
                  <a:pt x="29756" y="4038"/>
                  <a:pt x="27748" y="5796"/>
                </a:cubicBezTo>
                <a:cubicBezTo>
                  <a:pt x="25069" y="8098"/>
                  <a:pt x="22935" y="10985"/>
                  <a:pt x="20005" y="12952"/>
                </a:cubicBezTo>
                <a:cubicBezTo>
                  <a:pt x="15318" y="16133"/>
                  <a:pt x="9333" y="16803"/>
                  <a:pt x="4939" y="20528"/>
                </a:cubicBezTo>
                <a:cubicBezTo>
                  <a:pt x="1298" y="23583"/>
                  <a:pt x="0" y="28647"/>
                  <a:pt x="1758" y="33041"/>
                </a:cubicBezTo>
                <a:cubicBezTo>
                  <a:pt x="1800" y="34004"/>
                  <a:pt x="2009" y="34924"/>
                  <a:pt x="2260" y="35803"/>
                </a:cubicBezTo>
                <a:cubicBezTo>
                  <a:pt x="3767" y="40574"/>
                  <a:pt x="8078" y="43211"/>
                  <a:pt x="12890" y="43588"/>
                </a:cubicBezTo>
                <a:cubicBezTo>
                  <a:pt x="13416" y="43631"/>
                  <a:pt x="13943" y="43651"/>
                  <a:pt x="14471" y="43651"/>
                </a:cubicBezTo>
                <a:cubicBezTo>
                  <a:pt x="19617" y="43651"/>
                  <a:pt x="24837" y="41715"/>
                  <a:pt x="29505" y="39779"/>
                </a:cubicBezTo>
                <a:cubicBezTo>
                  <a:pt x="34569" y="37687"/>
                  <a:pt x="39591" y="35008"/>
                  <a:pt x="43191" y="30781"/>
                </a:cubicBezTo>
                <a:cubicBezTo>
                  <a:pt x="44865" y="28730"/>
                  <a:pt x="46246" y="26470"/>
                  <a:pt x="47334" y="24085"/>
                </a:cubicBezTo>
                <a:cubicBezTo>
                  <a:pt x="48799" y="21155"/>
                  <a:pt x="51017" y="18686"/>
                  <a:pt x="52524" y="15757"/>
                </a:cubicBezTo>
                <a:cubicBezTo>
                  <a:pt x="54951" y="11153"/>
                  <a:pt x="53486" y="6089"/>
                  <a:pt x="49510" y="2866"/>
                </a:cubicBezTo>
                <a:cubicBezTo>
                  <a:pt x="47048" y="877"/>
                  <a:pt x="44169" y="0"/>
                  <a:pt x="41232" y="0"/>
                </a:cubicBezTo>
                <a:close/>
              </a:path>
            </a:pathLst>
          </a:custGeom>
          <a:solidFill>
            <a:srgbClr val="FFCAA8">
              <a:alpha val="638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30"/>
          <p:cNvSpPr/>
          <p:nvPr/>
        </p:nvSpPr>
        <p:spPr>
          <a:xfrm rot="4954971">
            <a:off x="4031396" y="2247772"/>
            <a:ext cx="4512762" cy="3732537"/>
          </a:xfrm>
          <a:custGeom>
            <a:avLst/>
            <a:gdLst/>
            <a:ahLst/>
            <a:cxnLst/>
            <a:rect l="l" t="t" r="r" b="b"/>
            <a:pathLst>
              <a:path w="51102" h="42268" extrusionOk="0">
                <a:moveTo>
                  <a:pt x="40229" y="1"/>
                </a:moveTo>
                <a:cubicBezTo>
                  <a:pt x="33182" y="1"/>
                  <a:pt x="26838" y="6532"/>
                  <a:pt x="22600" y="11845"/>
                </a:cubicBezTo>
                <a:cubicBezTo>
                  <a:pt x="20968" y="13938"/>
                  <a:pt x="19210" y="15905"/>
                  <a:pt x="17327" y="17746"/>
                </a:cubicBezTo>
                <a:cubicBezTo>
                  <a:pt x="15235" y="19713"/>
                  <a:pt x="12765" y="21178"/>
                  <a:pt x="10380" y="22768"/>
                </a:cubicBezTo>
                <a:cubicBezTo>
                  <a:pt x="6488" y="25363"/>
                  <a:pt x="2093" y="28586"/>
                  <a:pt x="963" y="33357"/>
                </a:cubicBezTo>
                <a:cubicBezTo>
                  <a:pt x="1" y="37416"/>
                  <a:pt x="2261" y="41643"/>
                  <a:pt x="6530" y="42187"/>
                </a:cubicBezTo>
                <a:cubicBezTo>
                  <a:pt x="6947" y="42242"/>
                  <a:pt x="7362" y="42268"/>
                  <a:pt x="7777" y="42268"/>
                </a:cubicBezTo>
                <a:cubicBezTo>
                  <a:pt x="12101" y="42268"/>
                  <a:pt x="16255" y="39459"/>
                  <a:pt x="19922" y="37626"/>
                </a:cubicBezTo>
                <a:cubicBezTo>
                  <a:pt x="22433" y="36328"/>
                  <a:pt x="24944" y="35407"/>
                  <a:pt x="27790" y="35282"/>
                </a:cubicBezTo>
                <a:cubicBezTo>
                  <a:pt x="30510" y="35156"/>
                  <a:pt x="33272" y="35449"/>
                  <a:pt x="35909" y="34570"/>
                </a:cubicBezTo>
                <a:cubicBezTo>
                  <a:pt x="39969" y="33273"/>
                  <a:pt x="43066" y="30176"/>
                  <a:pt x="45409" y="26744"/>
                </a:cubicBezTo>
                <a:cubicBezTo>
                  <a:pt x="48339" y="22350"/>
                  <a:pt x="51101" y="16658"/>
                  <a:pt x="51101" y="11301"/>
                </a:cubicBezTo>
                <a:cubicBezTo>
                  <a:pt x="51101" y="7869"/>
                  <a:pt x="49594" y="4437"/>
                  <a:pt x="46958" y="2429"/>
                </a:cubicBezTo>
                <a:cubicBezTo>
                  <a:pt x="46832" y="2136"/>
                  <a:pt x="46623" y="1926"/>
                  <a:pt x="46372" y="1759"/>
                </a:cubicBezTo>
                <a:cubicBezTo>
                  <a:pt x="44289" y="528"/>
                  <a:pt x="42231" y="1"/>
                  <a:pt x="40229" y="1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30"/>
          <p:cNvSpPr/>
          <p:nvPr/>
        </p:nvSpPr>
        <p:spPr>
          <a:xfrm rot="-5400000">
            <a:off x="-292863" y="3119028"/>
            <a:ext cx="2321264" cy="1990031"/>
          </a:xfrm>
          <a:custGeom>
            <a:avLst/>
            <a:gdLst/>
            <a:ahLst/>
            <a:cxnLst/>
            <a:rect l="l" t="t" r="r" b="b"/>
            <a:pathLst>
              <a:path w="74789" h="64117" fill="none" extrusionOk="0">
                <a:moveTo>
                  <a:pt x="1" y="64117"/>
                </a:moveTo>
                <a:cubicBezTo>
                  <a:pt x="1" y="64117"/>
                  <a:pt x="16867" y="61815"/>
                  <a:pt x="29632" y="51059"/>
                </a:cubicBezTo>
                <a:cubicBezTo>
                  <a:pt x="42396" y="40303"/>
                  <a:pt x="46456" y="16490"/>
                  <a:pt x="55789" y="19377"/>
                </a:cubicBezTo>
                <a:cubicBezTo>
                  <a:pt x="65080" y="22265"/>
                  <a:pt x="67465" y="18331"/>
                  <a:pt x="74789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30"/>
          <p:cNvSpPr/>
          <p:nvPr/>
        </p:nvSpPr>
        <p:spPr>
          <a:xfrm>
            <a:off x="8569369" y="172875"/>
            <a:ext cx="787204" cy="753435"/>
          </a:xfrm>
          <a:custGeom>
            <a:avLst/>
            <a:gdLst/>
            <a:ahLst/>
            <a:cxnLst/>
            <a:rect l="l" t="t" r="r" b="b"/>
            <a:pathLst>
              <a:path w="25363" h="24275" fill="none" extrusionOk="0">
                <a:moveTo>
                  <a:pt x="25362" y="20968"/>
                </a:moveTo>
                <a:cubicBezTo>
                  <a:pt x="25362" y="20968"/>
                  <a:pt x="25320" y="18122"/>
                  <a:pt x="20466" y="20214"/>
                </a:cubicBezTo>
                <a:cubicBezTo>
                  <a:pt x="14648" y="22684"/>
                  <a:pt x="7659" y="24274"/>
                  <a:pt x="11091" y="17076"/>
                </a:cubicBezTo>
                <a:cubicBezTo>
                  <a:pt x="14565" y="9877"/>
                  <a:pt x="19963" y="0"/>
                  <a:pt x="0" y="11175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6_1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1"/>
          <p:cNvSpPr/>
          <p:nvPr/>
        </p:nvSpPr>
        <p:spPr>
          <a:xfrm rot="-928921">
            <a:off x="2122187" y="-624817"/>
            <a:ext cx="4357078" cy="3900449"/>
          </a:xfrm>
          <a:custGeom>
            <a:avLst/>
            <a:gdLst/>
            <a:ahLst/>
            <a:cxnLst/>
            <a:rect l="l" t="t" r="r" b="b"/>
            <a:pathLst>
              <a:path w="104922" h="93926" extrusionOk="0">
                <a:moveTo>
                  <a:pt x="87299" y="1"/>
                </a:moveTo>
                <a:cubicBezTo>
                  <a:pt x="84060" y="1"/>
                  <a:pt x="80758" y="1074"/>
                  <a:pt x="77928" y="3179"/>
                </a:cubicBezTo>
                <a:cubicBezTo>
                  <a:pt x="69808" y="9248"/>
                  <a:pt x="66418" y="22138"/>
                  <a:pt x="56249" y="25235"/>
                </a:cubicBezTo>
                <a:cubicBezTo>
                  <a:pt x="55265" y="25544"/>
                  <a:pt x="54304" y="25646"/>
                  <a:pt x="53350" y="25646"/>
                </a:cubicBezTo>
                <a:cubicBezTo>
                  <a:pt x="51527" y="25646"/>
                  <a:pt x="49727" y="25276"/>
                  <a:pt x="47827" y="25276"/>
                </a:cubicBezTo>
                <a:cubicBezTo>
                  <a:pt x="47761" y="25276"/>
                  <a:pt x="47694" y="25276"/>
                  <a:pt x="47627" y="25277"/>
                </a:cubicBezTo>
                <a:cubicBezTo>
                  <a:pt x="45242" y="25403"/>
                  <a:pt x="42940" y="26240"/>
                  <a:pt x="41057" y="27746"/>
                </a:cubicBezTo>
                <a:cubicBezTo>
                  <a:pt x="36453" y="31094"/>
                  <a:pt x="32812" y="36116"/>
                  <a:pt x="29799" y="40846"/>
                </a:cubicBezTo>
                <a:cubicBezTo>
                  <a:pt x="29715" y="40929"/>
                  <a:pt x="29673" y="41055"/>
                  <a:pt x="29631" y="41139"/>
                </a:cubicBezTo>
                <a:cubicBezTo>
                  <a:pt x="23395" y="46077"/>
                  <a:pt x="17745" y="51727"/>
                  <a:pt x="12807" y="57963"/>
                </a:cubicBezTo>
                <a:cubicBezTo>
                  <a:pt x="7366" y="64910"/>
                  <a:pt x="1" y="74452"/>
                  <a:pt x="4186" y="83743"/>
                </a:cubicBezTo>
                <a:cubicBezTo>
                  <a:pt x="7489" y="91065"/>
                  <a:pt x="15115" y="93925"/>
                  <a:pt x="22622" y="93925"/>
                </a:cubicBezTo>
                <a:cubicBezTo>
                  <a:pt x="24340" y="93925"/>
                  <a:pt x="26053" y="93775"/>
                  <a:pt x="27706" y="93495"/>
                </a:cubicBezTo>
                <a:cubicBezTo>
                  <a:pt x="38420" y="91695"/>
                  <a:pt x="48004" y="85710"/>
                  <a:pt x="56876" y="79768"/>
                </a:cubicBezTo>
                <a:cubicBezTo>
                  <a:pt x="64912" y="74369"/>
                  <a:pt x="72738" y="68300"/>
                  <a:pt x="78765" y="60641"/>
                </a:cubicBezTo>
                <a:cubicBezTo>
                  <a:pt x="81694" y="56875"/>
                  <a:pt x="84121" y="52732"/>
                  <a:pt x="85921" y="48295"/>
                </a:cubicBezTo>
                <a:cubicBezTo>
                  <a:pt x="88181" y="42855"/>
                  <a:pt x="90023" y="37372"/>
                  <a:pt x="93245" y="32392"/>
                </a:cubicBezTo>
                <a:cubicBezTo>
                  <a:pt x="98058" y="24900"/>
                  <a:pt x="104922" y="14940"/>
                  <a:pt x="98853" y="6109"/>
                </a:cubicBezTo>
                <a:cubicBezTo>
                  <a:pt x="96027" y="2002"/>
                  <a:pt x="91722" y="1"/>
                  <a:pt x="87299" y="1"/>
                </a:cubicBezTo>
                <a:close/>
              </a:path>
            </a:pathLst>
          </a:custGeom>
          <a:solidFill>
            <a:srgbClr val="F7BCAF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31"/>
          <p:cNvSpPr/>
          <p:nvPr/>
        </p:nvSpPr>
        <p:spPr>
          <a:xfrm rot="9772828">
            <a:off x="7239597" y="3280594"/>
            <a:ext cx="3201185" cy="2647695"/>
          </a:xfrm>
          <a:custGeom>
            <a:avLst/>
            <a:gdLst/>
            <a:ahLst/>
            <a:cxnLst/>
            <a:rect l="l" t="t" r="r" b="b"/>
            <a:pathLst>
              <a:path w="51102" h="42268" extrusionOk="0">
                <a:moveTo>
                  <a:pt x="40229" y="1"/>
                </a:moveTo>
                <a:cubicBezTo>
                  <a:pt x="33182" y="1"/>
                  <a:pt x="26838" y="6532"/>
                  <a:pt x="22600" y="11845"/>
                </a:cubicBezTo>
                <a:cubicBezTo>
                  <a:pt x="20968" y="13938"/>
                  <a:pt x="19210" y="15905"/>
                  <a:pt x="17327" y="17746"/>
                </a:cubicBezTo>
                <a:cubicBezTo>
                  <a:pt x="15235" y="19713"/>
                  <a:pt x="12765" y="21178"/>
                  <a:pt x="10380" y="22768"/>
                </a:cubicBezTo>
                <a:cubicBezTo>
                  <a:pt x="6488" y="25363"/>
                  <a:pt x="2093" y="28586"/>
                  <a:pt x="963" y="33357"/>
                </a:cubicBezTo>
                <a:cubicBezTo>
                  <a:pt x="1" y="37416"/>
                  <a:pt x="2261" y="41643"/>
                  <a:pt x="6530" y="42187"/>
                </a:cubicBezTo>
                <a:cubicBezTo>
                  <a:pt x="6947" y="42242"/>
                  <a:pt x="7362" y="42268"/>
                  <a:pt x="7777" y="42268"/>
                </a:cubicBezTo>
                <a:cubicBezTo>
                  <a:pt x="12101" y="42268"/>
                  <a:pt x="16255" y="39459"/>
                  <a:pt x="19922" y="37626"/>
                </a:cubicBezTo>
                <a:cubicBezTo>
                  <a:pt x="22433" y="36328"/>
                  <a:pt x="24944" y="35407"/>
                  <a:pt x="27790" y="35282"/>
                </a:cubicBezTo>
                <a:cubicBezTo>
                  <a:pt x="30510" y="35156"/>
                  <a:pt x="33272" y="35449"/>
                  <a:pt x="35909" y="34570"/>
                </a:cubicBezTo>
                <a:cubicBezTo>
                  <a:pt x="39969" y="33273"/>
                  <a:pt x="43066" y="30176"/>
                  <a:pt x="45409" y="26744"/>
                </a:cubicBezTo>
                <a:cubicBezTo>
                  <a:pt x="48339" y="22350"/>
                  <a:pt x="51101" y="16658"/>
                  <a:pt x="51101" y="11301"/>
                </a:cubicBezTo>
                <a:cubicBezTo>
                  <a:pt x="51101" y="7869"/>
                  <a:pt x="49594" y="4437"/>
                  <a:pt x="46958" y="2429"/>
                </a:cubicBezTo>
                <a:cubicBezTo>
                  <a:pt x="46832" y="2136"/>
                  <a:pt x="46623" y="1926"/>
                  <a:pt x="46372" y="1759"/>
                </a:cubicBezTo>
                <a:cubicBezTo>
                  <a:pt x="44289" y="528"/>
                  <a:pt x="42231" y="1"/>
                  <a:pt x="40229" y="1"/>
                </a:cubicBezTo>
                <a:close/>
              </a:path>
            </a:pathLst>
          </a:custGeom>
          <a:solidFill>
            <a:srgbClr val="847B7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31"/>
          <p:cNvSpPr/>
          <p:nvPr/>
        </p:nvSpPr>
        <p:spPr>
          <a:xfrm rot="-891676">
            <a:off x="-1488054" y="-779896"/>
            <a:ext cx="6807831" cy="5407884"/>
          </a:xfrm>
          <a:custGeom>
            <a:avLst/>
            <a:gdLst/>
            <a:ahLst/>
            <a:cxnLst/>
            <a:rect l="l" t="t" r="r" b="b"/>
            <a:pathLst>
              <a:path w="54951" h="43651" extrusionOk="0">
                <a:moveTo>
                  <a:pt x="41232" y="0"/>
                </a:moveTo>
                <a:cubicBezTo>
                  <a:pt x="38979" y="0"/>
                  <a:pt x="36690" y="517"/>
                  <a:pt x="34527" y="1443"/>
                </a:cubicBezTo>
                <a:cubicBezTo>
                  <a:pt x="32058" y="2573"/>
                  <a:pt x="29756" y="4038"/>
                  <a:pt x="27748" y="5796"/>
                </a:cubicBezTo>
                <a:cubicBezTo>
                  <a:pt x="25069" y="8098"/>
                  <a:pt x="22935" y="10985"/>
                  <a:pt x="20005" y="12952"/>
                </a:cubicBezTo>
                <a:cubicBezTo>
                  <a:pt x="15318" y="16133"/>
                  <a:pt x="9333" y="16803"/>
                  <a:pt x="4939" y="20528"/>
                </a:cubicBezTo>
                <a:cubicBezTo>
                  <a:pt x="1298" y="23583"/>
                  <a:pt x="0" y="28647"/>
                  <a:pt x="1758" y="33041"/>
                </a:cubicBezTo>
                <a:cubicBezTo>
                  <a:pt x="1800" y="34004"/>
                  <a:pt x="2009" y="34924"/>
                  <a:pt x="2260" y="35803"/>
                </a:cubicBezTo>
                <a:cubicBezTo>
                  <a:pt x="3767" y="40574"/>
                  <a:pt x="8078" y="43211"/>
                  <a:pt x="12890" y="43588"/>
                </a:cubicBezTo>
                <a:cubicBezTo>
                  <a:pt x="13416" y="43631"/>
                  <a:pt x="13943" y="43651"/>
                  <a:pt x="14471" y="43651"/>
                </a:cubicBezTo>
                <a:cubicBezTo>
                  <a:pt x="19617" y="43651"/>
                  <a:pt x="24837" y="41715"/>
                  <a:pt x="29505" y="39779"/>
                </a:cubicBezTo>
                <a:cubicBezTo>
                  <a:pt x="34569" y="37687"/>
                  <a:pt x="39591" y="35008"/>
                  <a:pt x="43191" y="30781"/>
                </a:cubicBezTo>
                <a:cubicBezTo>
                  <a:pt x="44865" y="28730"/>
                  <a:pt x="46246" y="26470"/>
                  <a:pt x="47334" y="24085"/>
                </a:cubicBezTo>
                <a:cubicBezTo>
                  <a:pt x="48799" y="21155"/>
                  <a:pt x="51017" y="18686"/>
                  <a:pt x="52524" y="15757"/>
                </a:cubicBezTo>
                <a:cubicBezTo>
                  <a:pt x="54951" y="11153"/>
                  <a:pt x="53486" y="6089"/>
                  <a:pt x="49510" y="2866"/>
                </a:cubicBezTo>
                <a:cubicBezTo>
                  <a:pt x="47048" y="877"/>
                  <a:pt x="44169" y="0"/>
                  <a:pt x="41232" y="0"/>
                </a:cubicBezTo>
                <a:close/>
              </a:path>
            </a:pathLst>
          </a:custGeom>
          <a:solidFill>
            <a:srgbClr val="B9F0F6">
              <a:alpha val="540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31"/>
          <p:cNvSpPr/>
          <p:nvPr/>
        </p:nvSpPr>
        <p:spPr>
          <a:xfrm rot="9726913">
            <a:off x="-492559" y="73675"/>
            <a:ext cx="2413700" cy="1384849"/>
          </a:xfrm>
          <a:custGeom>
            <a:avLst/>
            <a:gdLst/>
            <a:ahLst/>
            <a:cxnLst/>
            <a:rect l="l" t="t" r="r" b="b"/>
            <a:pathLst>
              <a:path w="77761" h="44615" fill="none" extrusionOk="0">
                <a:moveTo>
                  <a:pt x="0" y="41140"/>
                </a:moveTo>
                <a:cubicBezTo>
                  <a:pt x="0" y="41140"/>
                  <a:pt x="5650" y="28292"/>
                  <a:pt x="14481" y="31598"/>
                </a:cubicBezTo>
                <a:cubicBezTo>
                  <a:pt x="23353" y="34904"/>
                  <a:pt x="33523" y="44614"/>
                  <a:pt x="48213" y="24567"/>
                </a:cubicBezTo>
                <a:cubicBezTo>
                  <a:pt x="62945" y="4562"/>
                  <a:pt x="72361" y="335"/>
                  <a:pt x="77760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31"/>
          <p:cNvSpPr/>
          <p:nvPr/>
        </p:nvSpPr>
        <p:spPr>
          <a:xfrm rot="10263989">
            <a:off x="7061232" y="3116875"/>
            <a:ext cx="2321378" cy="1990129"/>
          </a:xfrm>
          <a:custGeom>
            <a:avLst/>
            <a:gdLst/>
            <a:ahLst/>
            <a:cxnLst/>
            <a:rect l="l" t="t" r="r" b="b"/>
            <a:pathLst>
              <a:path w="74789" h="64117" fill="none" extrusionOk="0">
                <a:moveTo>
                  <a:pt x="1" y="64117"/>
                </a:moveTo>
                <a:cubicBezTo>
                  <a:pt x="1" y="64117"/>
                  <a:pt x="16867" y="61815"/>
                  <a:pt x="29632" y="51059"/>
                </a:cubicBezTo>
                <a:cubicBezTo>
                  <a:pt x="42396" y="40303"/>
                  <a:pt x="46456" y="16490"/>
                  <a:pt x="55789" y="19377"/>
                </a:cubicBezTo>
                <a:cubicBezTo>
                  <a:pt x="65080" y="22265"/>
                  <a:pt x="67465" y="18331"/>
                  <a:pt x="74789" y="0"/>
                </a:cubicBezTo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miter lim="4185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4300" y="549600"/>
            <a:ext cx="7715400" cy="46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Palanquin Dark"/>
              <a:buNone/>
              <a:defRPr sz="3000">
                <a:solidFill>
                  <a:schemeClr val="accent3"/>
                </a:solidFill>
                <a:latin typeface="Palanquin Dark"/>
                <a:ea typeface="Palanquin Dark"/>
                <a:cs typeface="Palanquin Dark"/>
                <a:sym typeface="Palanquin Dark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4300" y="1152475"/>
            <a:ext cx="77154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Cabin"/>
              <a:buChar char="●"/>
              <a:defRPr sz="1800"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○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■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●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○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■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●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○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abin"/>
              <a:buChar char="■"/>
              <a:defRPr>
                <a:solidFill>
                  <a:schemeClr val="accent3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5" r:id="rId2"/>
    <p:sldLayoutId id="2147483658" r:id="rId3"/>
    <p:sldLayoutId id="2147483659" r:id="rId4"/>
    <p:sldLayoutId id="2147483660" r:id="rId5"/>
    <p:sldLayoutId id="2147483661" r:id="rId6"/>
    <p:sldLayoutId id="2147483675" r:id="rId7"/>
    <p:sldLayoutId id="2147483676" r:id="rId8"/>
    <p:sldLayoutId id="214748367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4"/>
          <p:cNvSpPr/>
          <p:nvPr/>
        </p:nvSpPr>
        <p:spPr>
          <a:xfrm rot="-10523714" flipH="1">
            <a:off x="1400566" y="927378"/>
            <a:ext cx="6335608" cy="3288745"/>
          </a:xfrm>
          <a:custGeom>
            <a:avLst/>
            <a:gdLst/>
            <a:ahLst/>
            <a:cxnLst/>
            <a:rect l="l" t="t" r="r" b="b"/>
            <a:pathLst>
              <a:path w="82071" h="72795" extrusionOk="0">
                <a:moveTo>
                  <a:pt x="34596" y="1"/>
                </a:moveTo>
                <a:cubicBezTo>
                  <a:pt x="10896" y="1"/>
                  <a:pt x="1" y="14348"/>
                  <a:pt x="1" y="34124"/>
                </a:cubicBezTo>
                <a:cubicBezTo>
                  <a:pt x="1" y="55217"/>
                  <a:pt x="17829" y="72795"/>
                  <a:pt x="38880" y="72795"/>
                </a:cubicBezTo>
                <a:cubicBezTo>
                  <a:pt x="59973" y="72795"/>
                  <a:pt x="82071" y="71790"/>
                  <a:pt x="82071" y="50697"/>
                </a:cubicBezTo>
                <a:cubicBezTo>
                  <a:pt x="82071" y="29646"/>
                  <a:pt x="71022" y="2526"/>
                  <a:pt x="39341" y="182"/>
                </a:cubicBezTo>
                <a:cubicBezTo>
                  <a:pt x="37706" y="61"/>
                  <a:pt x="36124" y="1"/>
                  <a:pt x="3459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34"/>
          <p:cNvSpPr txBox="1">
            <a:spLocks noGrp="1"/>
          </p:cNvSpPr>
          <p:nvPr>
            <p:ph type="ctrTitle"/>
          </p:nvPr>
        </p:nvSpPr>
        <p:spPr>
          <a:xfrm>
            <a:off x="1629065" y="1783754"/>
            <a:ext cx="6124000" cy="170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保險業務員如何協助</a:t>
            </a:r>
            <a:b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身障者辦理投保事宜</a:t>
            </a:r>
            <a:b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sz="4000" b="1" dirty="0">
              <a:solidFill>
                <a:srgbClr val="20664B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9" name="Google Shape;299;p34"/>
          <p:cNvSpPr/>
          <p:nvPr/>
        </p:nvSpPr>
        <p:spPr>
          <a:xfrm>
            <a:off x="5303875" y="497980"/>
            <a:ext cx="1249169" cy="779146"/>
          </a:xfrm>
          <a:custGeom>
            <a:avLst/>
            <a:gdLst/>
            <a:ahLst/>
            <a:cxnLst/>
            <a:rect l="l" t="t" r="r" b="b"/>
            <a:pathLst>
              <a:path w="34486" h="21510" extrusionOk="0">
                <a:moveTo>
                  <a:pt x="22207" y="1"/>
                </a:moveTo>
                <a:cubicBezTo>
                  <a:pt x="21729" y="1"/>
                  <a:pt x="21245" y="36"/>
                  <a:pt x="20758" y="110"/>
                </a:cubicBezTo>
                <a:cubicBezTo>
                  <a:pt x="19252" y="361"/>
                  <a:pt x="17745" y="738"/>
                  <a:pt x="16280" y="1240"/>
                </a:cubicBezTo>
                <a:cubicBezTo>
                  <a:pt x="10881" y="1491"/>
                  <a:pt x="4018" y="2872"/>
                  <a:pt x="2176" y="7895"/>
                </a:cubicBezTo>
                <a:cubicBezTo>
                  <a:pt x="0" y="13838"/>
                  <a:pt x="4897" y="18943"/>
                  <a:pt x="10212" y="20617"/>
                </a:cubicBezTo>
                <a:cubicBezTo>
                  <a:pt x="12124" y="21221"/>
                  <a:pt x="14131" y="21509"/>
                  <a:pt x="16146" y="21509"/>
                </a:cubicBezTo>
                <a:cubicBezTo>
                  <a:pt x="20700" y="21509"/>
                  <a:pt x="25292" y="20035"/>
                  <a:pt x="28919" y="17395"/>
                </a:cubicBezTo>
                <a:cubicBezTo>
                  <a:pt x="31305" y="15679"/>
                  <a:pt x="33732" y="13293"/>
                  <a:pt x="34151" y="10238"/>
                </a:cubicBezTo>
                <a:cubicBezTo>
                  <a:pt x="34485" y="7267"/>
                  <a:pt x="32644" y="4923"/>
                  <a:pt x="30426" y="3207"/>
                </a:cubicBezTo>
                <a:cubicBezTo>
                  <a:pt x="28042" y="1401"/>
                  <a:pt x="25222" y="1"/>
                  <a:pt x="22207" y="1"/>
                </a:cubicBezTo>
                <a:close/>
              </a:path>
            </a:pathLst>
          </a:custGeom>
          <a:solidFill>
            <a:srgbClr val="FFCAA8">
              <a:alpha val="638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34"/>
          <p:cNvSpPr/>
          <p:nvPr/>
        </p:nvSpPr>
        <p:spPr>
          <a:xfrm rot="2468524">
            <a:off x="1008058" y="2932724"/>
            <a:ext cx="1028556" cy="779115"/>
          </a:xfrm>
          <a:custGeom>
            <a:avLst/>
            <a:gdLst/>
            <a:ahLst/>
            <a:cxnLst/>
            <a:rect l="l" t="t" r="r" b="b"/>
            <a:pathLst>
              <a:path w="33148" h="31997" extrusionOk="0">
                <a:moveTo>
                  <a:pt x="21103" y="1"/>
                </a:moveTo>
                <a:cubicBezTo>
                  <a:pt x="16934" y="1"/>
                  <a:pt x="13364" y="2166"/>
                  <a:pt x="10589" y="5187"/>
                </a:cubicBezTo>
                <a:cubicBezTo>
                  <a:pt x="5525" y="9372"/>
                  <a:pt x="1" y="16780"/>
                  <a:pt x="1675" y="23601"/>
                </a:cubicBezTo>
                <a:cubicBezTo>
                  <a:pt x="2921" y="28856"/>
                  <a:pt x="7583" y="31996"/>
                  <a:pt x="12607" y="31996"/>
                </a:cubicBezTo>
                <a:cubicBezTo>
                  <a:pt x="13825" y="31996"/>
                  <a:pt x="15064" y="31812"/>
                  <a:pt x="16281" y="31428"/>
                </a:cubicBezTo>
                <a:cubicBezTo>
                  <a:pt x="23145" y="29335"/>
                  <a:pt x="29087" y="21593"/>
                  <a:pt x="31180" y="14896"/>
                </a:cubicBezTo>
                <a:cubicBezTo>
                  <a:pt x="33147" y="8577"/>
                  <a:pt x="30469" y="1629"/>
                  <a:pt x="23563" y="248"/>
                </a:cubicBezTo>
                <a:cubicBezTo>
                  <a:pt x="22722" y="80"/>
                  <a:pt x="21901" y="1"/>
                  <a:pt x="21103" y="1"/>
                </a:cubicBezTo>
                <a:close/>
              </a:path>
            </a:pathLst>
          </a:custGeom>
          <a:solidFill>
            <a:srgbClr val="B9F0F6">
              <a:alpha val="540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34"/>
          <p:cNvSpPr/>
          <p:nvPr/>
        </p:nvSpPr>
        <p:spPr>
          <a:xfrm>
            <a:off x="5545725" y="262755"/>
            <a:ext cx="1249169" cy="779146"/>
          </a:xfrm>
          <a:custGeom>
            <a:avLst/>
            <a:gdLst/>
            <a:ahLst/>
            <a:cxnLst/>
            <a:rect l="l" t="t" r="r" b="b"/>
            <a:pathLst>
              <a:path w="34486" h="21510" extrusionOk="0">
                <a:moveTo>
                  <a:pt x="22207" y="1"/>
                </a:moveTo>
                <a:cubicBezTo>
                  <a:pt x="21729" y="1"/>
                  <a:pt x="21245" y="36"/>
                  <a:pt x="20758" y="110"/>
                </a:cubicBezTo>
                <a:cubicBezTo>
                  <a:pt x="19252" y="361"/>
                  <a:pt x="17745" y="738"/>
                  <a:pt x="16280" y="1240"/>
                </a:cubicBezTo>
                <a:cubicBezTo>
                  <a:pt x="10881" y="1491"/>
                  <a:pt x="4018" y="2872"/>
                  <a:pt x="2176" y="7895"/>
                </a:cubicBezTo>
                <a:cubicBezTo>
                  <a:pt x="0" y="13838"/>
                  <a:pt x="4897" y="18943"/>
                  <a:pt x="10212" y="20617"/>
                </a:cubicBezTo>
                <a:cubicBezTo>
                  <a:pt x="12124" y="21221"/>
                  <a:pt x="14131" y="21509"/>
                  <a:pt x="16146" y="21509"/>
                </a:cubicBezTo>
                <a:cubicBezTo>
                  <a:pt x="20700" y="21509"/>
                  <a:pt x="25292" y="20035"/>
                  <a:pt x="28919" y="17395"/>
                </a:cubicBezTo>
                <a:cubicBezTo>
                  <a:pt x="31305" y="15679"/>
                  <a:pt x="33732" y="13293"/>
                  <a:pt x="34151" y="10238"/>
                </a:cubicBezTo>
                <a:cubicBezTo>
                  <a:pt x="34485" y="7267"/>
                  <a:pt x="32644" y="4923"/>
                  <a:pt x="30426" y="3207"/>
                </a:cubicBezTo>
                <a:cubicBezTo>
                  <a:pt x="28042" y="1401"/>
                  <a:pt x="25222" y="1"/>
                  <a:pt x="22207" y="1"/>
                </a:cubicBezTo>
                <a:close/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E78FCD66-F799-4BA5-9AA1-865D800D98B8}"/>
              </a:ext>
            </a:extLst>
          </p:cNvPr>
          <p:cNvSpPr txBox="1"/>
          <p:nvPr/>
        </p:nvSpPr>
        <p:spPr>
          <a:xfrm>
            <a:off x="2063435" y="2848728"/>
            <a:ext cx="52552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2066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投保</a:t>
            </a:r>
            <a:r>
              <a:rPr lang="en-US" altLang="zh-TW" sz="3200" b="1" dirty="0">
                <a:solidFill>
                  <a:srgbClr val="2066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3200" b="1" dirty="0">
                <a:solidFill>
                  <a:srgbClr val="2066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步驟 保障身障者權益</a:t>
            </a:r>
          </a:p>
        </p:txBody>
      </p:sp>
      <p:sp>
        <p:nvSpPr>
          <p:cNvPr id="12" name="投影片編號版面配置區 4">
            <a:extLst>
              <a:ext uri="{FF2B5EF4-FFF2-40B4-BE49-F238E27FC236}">
                <a16:creationId xmlns:a16="http://schemas.microsoft.com/office/drawing/2014/main" id="{AED620D6-DBFB-4CBB-A4E4-CE4E8D5C984D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1</a:t>
            </a:fld>
            <a:endParaRPr lang="zh-TW" altLang="en-US" sz="180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7"/>
          <p:cNvSpPr/>
          <p:nvPr/>
        </p:nvSpPr>
        <p:spPr>
          <a:xfrm>
            <a:off x="5169328" y="1970476"/>
            <a:ext cx="712931" cy="612953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324" name="Google Shape;324;p37"/>
          <p:cNvSpPr/>
          <p:nvPr/>
        </p:nvSpPr>
        <p:spPr>
          <a:xfrm>
            <a:off x="2913507" y="1976813"/>
            <a:ext cx="712931" cy="612953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326" name="Google Shape;326;p37"/>
          <p:cNvSpPr/>
          <p:nvPr/>
        </p:nvSpPr>
        <p:spPr>
          <a:xfrm>
            <a:off x="578555" y="1942001"/>
            <a:ext cx="712931" cy="612953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328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118575" y="2983618"/>
            <a:ext cx="2220122" cy="7020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b="1" dirty="0"/>
              <a:t>確認現況</a:t>
            </a:r>
            <a:endParaRPr sz="3200" b="1" u="sng" dirty="0">
              <a:solidFill>
                <a:srgbClr val="20664B"/>
              </a:solidFill>
            </a:endParaRPr>
          </a:p>
        </p:txBody>
      </p:sp>
      <p:sp>
        <p:nvSpPr>
          <p:cNvPr id="330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578605" y="1970476"/>
            <a:ext cx="712873" cy="50488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20664B"/>
                </a:solidFill>
              </a:rPr>
              <a:t>01</a:t>
            </a:r>
            <a:endParaRPr dirty="0">
              <a:solidFill>
                <a:srgbClr val="20664B"/>
              </a:solidFill>
            </a:endParaRPr>
          </a:p>
        </p:txBody>
      </p:sp>
      <p:sp>
        <p:nvSpPr>
          <p:cNvPr id="333" name="Google Shape;333;p37"/>
          <p:cNvSpPr txBox="1">
            <a:spLocks noGrp="1"/>
          </p:cNvSpPr>
          <p:nvPr>
            <p:ph type="title" idx="9"/>
          </p:nvPr>
        </p:nvSpPr>
        <p:spPr>
          <a:xfrm>
            <a:off x="5169378" y="1999782"/>
            <a:ext cx="712873" cy="50488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20664B"/>
                </a:solidFill>
              </a:rPr>
              <a:t>03</a:t>
            </a:r>
            <a:endParaRPr dirty="0">
              <a:solidFill>
                <a:srgbClr val="20664B"/>
              </a:solidFill>
            </a:endParaRPr>
          </a:p>
        </p:txBody>
      </p:sp>
      <p:sp>
        <p:nvSpPr>
          <p:cNvPr id="339" name="Google Shape;339;p37"/>
          <p:cNvSpPr txBox="1">
            <a:spLocks noGrp="1"/>
          </p:cNvSpPr>
          <p:nvPr>
            <p:ph type="title" idx="6"/>
          </p:nvPr>
        </p:nvSpPr>
        <p:spPr>
          <a:xfrm>
            <a:off x="2913545" y="2005288"/>
            <a:ext cx="712873" cy="50488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20664B"/>
                </a:solidFill>
              </a:rPr>
              <a:t>02</a:t>
            </a:r>
            <a:endParaRPr dirty="0">
              <a:solidFill>
                <a:srgbClr val="20664B"/>
              </a:solidFill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59B2289C-70F3-4CAD-A295-171814FFE171}"/>
              </a:ext>
            </a:extLst>
          </p:cNvPr>
          <p:cNvGrpSpPr/>
          <p:nvPr/>
        </p:nvGrpSpPr>
        <p:grpSpPr>
          <a:xfrm>
            <a:off x="1004330" y="2348761"/>
            <a:ext cx="545306" cy="511513"/>
            <a:chOff x="1105928" y="688979"/>
            <a:chExt cx="671695" cy="630069"/>
          </a:xfrm>
        </p:grpSpPr>
        <p:sp>
          <p:nvSpPr>
            <p:cNvPr id="34" name="Google Shape;820;p48">
              <a:extLst>
                <a:ext uri="{FF2B5EF4-FFF2-40B4-BE49-F238E27FC236}">
                  <a16:creationId xmlns:a16="http://schemas.microsoft.com/office/drawing/2014/main" id="{8ED44D71-1BEC-4646-A3A0-3EC06845392C}"/>
                </a:ext>
              </a:extLst>
            </p:cNvPr>
            <p:cNvSpPr/>
            <p:nvPr/>
          </p:nvSpPr>
          <p:spPr>
            <a:xfrm>
              <a:off x="1105928" y="846480"/>
              <a:ext cx="552590" cy="393815"/>
            </a:xfrm>
            <a:custGeom>
              <a:avLst/>
              <a:gdLst/>
              <a:ahLst/>
              <a:cxnLst/>
              <a:rect l="l" t="t" r="r" b="b"/>
              <a:pathLst>
                <a:path w="17802" h="12687" extrusionOk="0">
                  <a:moveTo>
                    <a:pt x="15265" y="6333"/>
                  </a:moveTo>
                  <a:lnTo>
                    <a:pt x="15265" y="7612"/>
                  </a:lnTo>
                  <a:lnTo>
                    <a:pt x="10190" y="7612"/>
                  </a:lnTo>
                  <a:lnTo>
                    <a:pt x="10190" y="6333"/>
                  </a:lnTo>
                  <a:close/>
                  <a:moveTo>
                    <a:pt x="5745" y="2538"/>
                  </a:moveTo>
                  <a:cubicBezTo>
                    <a:pt x="6801" y="2538"/>
                    <a:pt x="7653" y="3390"/>
                    <a:pt x="7653" y="4446"/>
                  </a:cubicBezTo>
                  <a:cubicBezTo>
                    <a:pt x="7653" y="5481"/>
                    <a:pt x="6801" y="6333"/>
                    <a:pt x="5745" y="6333"/>
                  </a:cubicBezTo>
                  <a:cubicBezTo>
                    <a:pt x="7491" y="6333"/>
                    <a:pt x="8911" y="7754"/>
                    <a:pt x="8911" y="9520"/>
                  </a:cubicBezTo>
                  <a:lnTo>
                    <a:pt x="8911" y="10149"/>
                  </a:lnTo>
                  <a:lnTo>
                    <a:pt x="2579" y="10149"/>
                  </a:lnTo>
                  <a:lnTo>
                    <a:pt x="2579" y="9520"/>
                  </a:lnTo>
                  <a:cubicBezTo>
                    <a:pt x="2579" y="7754"/>
                    <a:pt x="3999" y="6333"/>
                    <a:pt x="5745" y="6333"/>
                  </a:cubicBezTo>
                  <a:cubicBezTo>
                    <a:pt x="4690" y="6333"/>
                    <a:pt x="3837" y="5481"/>
                    <a:pt x="3837" y="4446"/>
                  </a:cubicBezTo>
                  <a:cubicBezTo>
                    <a:pt x="3837" y="3390"/>
                    <a:pt x="4690" y="2538"/>
                    <a:pt x="5745" y="2538"/>
                  </a:cubicBezTo>
                  <a:close/>
                  <a:moveTo>
                    <a:pt x="15265" y="8871"/>
                  </a:moveTo>
                  <a:lnTo>
                    <a:pt x="15265" y="10149"/>
                  </a:lnTo>
                  <a:lnTo>
                    <a:pt x="10190" y="10149"/>
                  </a:lnTo>
                  <a:lnTo>
                    <a:pt x="10190" y="8871"/>
                  </a:lnTo>
                  <a:close/>
                  <a:moveTo>
                    <a:pt x="1" y="0"/>
                  </a:moveTo>
                  <a:lnTo>
                    <a:pt x="1" y="12686"/>
                  </a:lnTo>
                  <a:lnTo>
                    <a:pt x="17802" y="12686"/>
                  </a:lnTo>
                  <a:lnTo>
                    <a:pt x="17802" y="0"/>
                  </a:lnTo>
                  <a:close/>
                </a:path>
              </a:pathLst>
            </a:custGeom>
            <a:solidFill>
              <a:srgbClr val="2066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35" name="Google Shape;821;p48">
              <a:extLst>
                <a:ext uri="{FF2B5EF4-FFF2-40B4-BE49-F238E27FC236}">
                  <a16:creationId xmlns:a16="http://schemas.microsoft.com/office/drawing/2014/main" id="{5A1E3480-848E-4D14-BE86-1A9FAC2FC2E8}"/>
                </a:ext>
              </a:extLst>
            </p:cNvPr>
            <p:cNvSpPr/>
            <p:nvPr/>
          </p:nvSpPr>
          <p:spPr>
            <a:xfrm>
              <a:off x="1228788" y="1082764"/>
              <a:ext cx="110940" cy="39081"/>
            </a:xfrm>
            <a:custGeom>
              <a:avLst/>
              <a:gdLst/>
              <a:ahLst/>
              <a:cxnLst/>
              <a:rect l="l" t="t" r="r" b="b"/>
              <a:pathLst>
                <a:path w="3574" h="1259" extrusionOk="0">
                  <a:moveTo>
                    <a:pt x="1787" y="0"/>
                  </a:moveTo>
                  <a:cubicBezTo>
                    <a:pt x="955" y="0"/>
                    <a:pt x="244" y="528"/>
                    <a:pt x="1" y="1259"/>
                  </a:cubicBezTo>
                  <a:lnTo>
                    <a:pt x="3573" y="1259"/>
                  </a:lnTo>
                  <a:cubicBezTo>
                    <a:pt x="3309" y="528"/>
                    <a:pt x="2619" y="0"/>
                    <a:pt x="1787" y="0"/>
                  </a:cubicBezTo>
                  <a:close/>
                </a:path>
              </a:pathLst>
            </a:custGeom>
            <a:solidFill>
              <a:srgbClr val="2066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36" name="Google Shape;822;p48">
              <a:extLst>
                <a:ext uri="{FF2B5EF4-FFF2-40B4-BE49-F238E27FC236}">
                  <a16:creationId xmlns:a16="http://schemas.microsoft.com/office/drawing/2014/main" id="{53052833-6D42-4C7C-ACCE-479CD2C8E2B8}"/>
                </a:ext>
              </a:extLst>
            </p:cNvPr>
            <p:cNvSpPr/>
            <p:nvPr/>
          </p:nvSpPr>
          <p:spPr>
            <a:xfrm>
              <a:off x="1264702" y="964312"/>
              <a:ext cx="39111" cy="39701"/>
            </a:xfrm>
            <a:custGeom>
              <a:avLst/>
              <a:gdLst/>
              <a:ahLst/>
              <a:cxnLst/>
              <a:rect l="l" t="t" r="r" b="b"/>
              <a:pathLst>
                <a:path w="1260" h="1279" extrusionOk="0">
                  <a:moveTo>
                    <a:pt x="630" y="0"/>
                  </a:moveTo>
                  <a:cubicBezTo>
                    <a:pt x="285" y="0"/>
                    <a:pt x="1" y="284"/>
                    <a:pt x="1" y="650"/>
                  </a:cubicBezTo>
                  <a:cubicBezTo>
                    <a:pt x="1" y="995"/>
                    <a:pt x="285" y="1279"/>
                    <a:pt x="630" y="1279"/>
                  </a:cubicBezTo>
                  <a:cubicBezTo>
                    <a:pt x="975" y="1279"/>
                    <a:pt x="1259" y="995"/>
                    <a:pt x="1259" y="650"/>
                  </a:cubicBezTo>
                  <a:cubicBezTo>
                    <a:pt x="1259" y="284"/>
                    <a:pt x="975" y="0"/>
                    <a:pt x="630" y="0"/>
                  </a:cubicBezTo>
                  <a:close/>
                </a:path>
              </a:pathLst>
            </a:custGeom>
            <a:solidFill>
              <a:srgbClr val="2066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37" name="Google Shape;823;p48">
              <a:extLst>
                <a:ext uri="{FF2B5EF4-FFF2-40B4-BE49-F238E27FC236}">
                  <a16:creationId xmlns:a16="http://schemas.microsoft.com/office/drawing/2014/main" id="{05AD5A20-26B9-446E-AF28-C4A0D2C98EC0}"/>
                </a:ext>
              </a:extLst>
            </p:cNvPr>
            <p:cNvSpPr/>
            <p:nvPr/>
          </p:nvSpPr>
          <p:spPr>
            <a:xfrm>
              <a:off x="1537521" y="885529"/>
              <a:ext cx="240101" cy="433518"/>
            </a:xfrm>
            <a:custGeom>
              <a:avLst/>
              <a:gdLst/>
              <a:ahLst/>
              <a:cxnLst/>
              <a:rect l="l" t="t" r="r" b="b"/>
              <a:pathLst>
                <a:path w="7735" h="13966" extrusionOk="0">
                  <a:moveTo>
                    <a:pt x="5156" y="1"/>
                  </a:moveTo>
                  <a:lnTo>
                    <a:pt x="5156" y="12687"/>
                  </a:lnTo>
                  <a:lnTo>
                    <a:pt x="1" y="12687"/>
                  </a:lnTo>
                  <a:lnTo>
                    <a:pt x="630" y="13966"/>
                  </a:lnTo>
                  <a:lnTo>
                    <a:pt x="7734" y="13966"/>
                  </a:lnTo>
                  <a:lnTo>
                    <a:pt x="7734" y="1"/>
                  </a:lnTo>
                  <a:close/>
                </a:path>
              </a:pathLst>
            </a:custGeom>
            <a:solidFill>
              <a:srgbClr val="2066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38" name="Google Shape;824;p48">
              <a:extLst>
                <a:ext uri="{FF2B5EF4-FFF2-40B4-BE49-F238E27FC236}">
                  <a16:creationId xmlns:a16="http://schemas.microsoft.com/office/drawing/2014/main" id="{B38D2189-F76B-4855-9307-F2FA83069A6D}"/>
                </a:ext>
              </a:extLst>
            </p:cNvPr>
            <p:cNvSpPr/>
            <p:nvPr/>
          </p:nvSpPr>
          <p:spPr>
            <a:xfrm>
              <a:off x="1461285" y="688979"/>
              <a:ext cx="316338" cy="157533"/>
            </a:xfrm>
            <a:custGeom>
              <a:avLst/>
              <a:gdLst/>
              <a:ahLst/>
              <a:cxnLst/>
              <a:rect l="l" t="t" r="r" b="b"/>
              <a:pathLst>
                <a:path w="10191" h="5075" extrusionOk="0">
                  <a:moveTo>
                    <a:pt x="5725" y="1259"/>
                  </a:moveTo>
                  <a:lnTo>
                    <a:pt x="5725" y="2537"/>
                  </a:lnTo>
                  <a:lnTo>
                    <a:pt x="4446" y="2537"/>
                  </a:lnTo>
                  <a:lnTo>
                    <a:pt x="4446" y="1259"/>
                  </a:lnTo>
                  <a:close/>
                  <a:moveTo>
                    <a:pt x="1" y="0"/>
                  </a:moveTo>
                  <a:lnTo>
                    <a:pt x="1" y="3796"/>
                  </a:lnTo>
                  <a:lnTo>
                    <a:pt x="7612" y="3796"/>
                  </a:lnTo>
                  <a:lnTo>
                    <a:pt x="7612" y="5074"/>
                  </a:lnTo>
                  <a:lnTo>
                    <a:pt x="10190" y="5074"/>
                  </a:lnTo>
                  <a:lnTo>
                    <a:pt x="10190" y="0"/>
                  </a:lnTo>
                  <a:close/>
                </a:path>
              </a:pathLst>
            </a:custGeom>
            <a:solidFill>
              <a:srgbClr val="2066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39" name="Google Shape;825;p48">
              <a:extLst>
                <a:ext uri="{FF2B5EF4-FFF2-40B4-BE49-F238E27FC236}">
                  <a16:creationId xmlns:a16="http://schemas.microsoft.com/office/drawing/2014/main" id="{4F714637-F114-4C7B-9742-D59FF569ED0F}"/>
                </a:ext>
              </a:extLst>
            </p:cNvPr>
            <p:cNvSpPr/>
            <p:nvPr/>
          </p:nvSpPr>
          <p:spPr>
            <a:xfrm>
              <a:off x="1252100" y="1279315"/>
              <a:ext cx="260899" cy="39733"/>
            </a:xfrm>
            <a:custGeom>
              <a:avLst/>
              <a:gdLst/>
              <a:ahLst/>
              <a:cxnLst/>
              <a:rect l="l" t="t" r="r" b="b"/>
              <a:pathLst>
                <a:path w="8405" h="1280" extrusionOk="0">
                  <a:moveTo>
                    <a:pt x="650" y="1"/>
                  </a:moveTo>
                  <a:lnTo>
                    <a:pt x="1" y="1280"/>
                  </a:lnTo>
                  <a:lnTo>
                    <a:pt x="8404" y="1280"/>
                  </a:lnTo>
                  <a:lnTo>
                    <a:pt x="7775" y="1"/>
                  </a:lnTo>
                  <a:close/>
                </a:path>
              </a:pathLst>
            </a:custGeom>
            <a:solidFill>
              <a:srgbClr val="2066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</p:grpSp>
      <p:grpSp>
        <p:nvGrpSpPr>
          <p:cNvPr id="55" name="Google Shape;882;p51">
            <a:extLst>
              <a:ext uri="{FF2B5EF4-FFF2-40B4-BE49-F238E27FC236}">
                <a16:creationId xmlns:a16="http://schemas.microsoft.com/office/drawing/2014/main" id="{B062DE37-A06D-4063-BDF9-D50751F76332}"/>
              </a:ext>
            </a:extLst>
          </p:cNvPr>
          <p:cNvGrpSpPr/>
          <p:nvPr/>
        </p:nvGrpSpPr>
        <p:grpSpPr>
          <a:xfrm>
            <a:off x="5673681" y="2447340"/>
            <a:ext cx="548667" cy="524129"/>
            <a:chOff x="2346865" y="2601690"/>
            <a:chExt cx="484862" cy="463178"/>
          </a:xfrm>
          <a:solidFill>
            <a:srgbClr val="20664B"/>
          </a:solidFill>
        </p:grpSpPr>
        <p:sp>
          <p:nvSpPr>
            <p:cNvPr id="56" name="Google Shape;883;p51">
              <a:extLst>
                <a:ext uri="{FF2B5EF4-FFF2-40B4-BE49-F238E27FC236}">
                  <a16:creationId xmlns:a16="http://schemas.microsoft.com/office/drawing/2014/main" id="{7E1C0C50-E5D3-47DE-B6AE-47D01CFB31CA}"/>
                </a:ext>
              </a:extLst>
            </p:cNvPr>
            <p:cNvSpPr/>
            <p:nvPr/>
          </p:nvSpPr>
          <p:spPr>
            <a:xfrm>
              <a:off x="2538282" y="2691978"/>
              <a:ext cx="293445" cy="317760"/>
            </a:xfrm>
            <a:custGeom>
              <a:avLst/>
              <a:gdLst/>
              <a:ahLst/>
              <a:cxnLst/>
              <a:rect l="l" t="t" r="r" b="b"/>
              <a:pathLst>
                <a:path w="13722" h="14859" extrusionOk="0">
                  <a:moveTo>
                    <a:pt x="11306" y="0"/>
                  </a:moveTo>
                  <a:cubicBezTo>
                    <a:pt x="11144" y="0"/>
                    <a:pt x="8059" y="61"/>
                    <a:pt x="6191" y="3735"/>
                  </a:cubicBezTo>
                  <a:cubicBezTo>
                    <a:pt x="4364" y="7348"/>
                    <a:pt x="4770" y="10920"/>
                    <a:pt x="4933" y="11854"/>
                  </a:cubicBezTo>
                  <a:lnTo>
                    <a:pt x="4060" y="13579"/>
                  </a:lnTo>
                  <a:lnTo>
                    <a:pt x="0" y="13579"/>
                  </a:lnTo>
                  <a:lnTo>
                    <a:pt x="0" y="14858"/>
                  </a:lnTo>
                  <a:lnTo>
                    <a:pt x="4831" y="14858"/>
                  </a:lnTo>
                  <a:lnTo>
                    <a:pt x="6049" y="12423"/>
                  </a:lnTo>
                  <a:cubicBezTo>
                    <a:pt x="6902" y="11996"/>
                    <a:pt x="10027" y="10210"/>
                    <a:pt x="11854" y="6597"/>
                  </a:cubicBezTo>
                  <a:cubicBezTo>
                    <a:pt x="13722" y="2903"/>
                    <a:pt x="11895" y="366"/>
                    <a:pt x="11814" y="264"/>
                  </a:cubicBezTo>
                  <a:lnTo>
                    <a:pt x="1163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57" name="Google Shape;884;p51">
              <a:extLst>
                <a:ext uri="{FF2B5EF4-FFF2-40B4-BE49-F238E27FC236}">
                  <a16:creationId xmlns:a16="http://schemas.microsoft.com/office/drawing/2014/main" id="{66F5C5BD-F5BE-44CE-888E-700E0621F317}"/>
                </a:ext>
              </a:extLst>
            </p:cNvPr>
            <p:cNvSpPr/>
            <p:nvPr/>
          </p:nvSpPr>
          <p:spPr>
            <a:xfrm>
              <a:off x="2398510" y="2601690"/>
              <a:ext cx="329479" cy="463178"/>
            </a:xfrm>
            <a:custGeom>
              <a:avLst/>
              <a:gdLst/>
              <a:ahLst/>
              <a:cxnLst/>
              <a:rect l="l" t="t" r="r" b="b"/>
              <a:pathLst>
                <a:path w="15407" h="21659" extrusionOk="0">
                  <a:moveTo>
                    <a:pt x="6536" y="6354"/>
                  </a:moveTo>
                  <a:lnTo>
                    <a:pt x="6536" y="7612"/>
                  </a:lnTo>
                  <a:lnTo>
                    <a:pt x="1381" y="7612"/>
                  </a:lnTo>
                  <a:lnTo>
                    <a:pt x="1381" y="6354"/>
                  </a:lnTo>
                  <a:close/>
                  <a:moveTo>
                    <a:pt x="9074" y="8891"/>
                  </a:moveTo>
                  <a:lnTo>
                    <a:pt x="9074" y="10149"/>
                  </a:lnTo>
                  <a:lnTo>
                    <a:pt x="1381" y="10149"/>
                  </a:lnTo>
                  <a:lnTo>
                    <a:pt x="1381" y="8891"/>
                  </a:lnTo>
                  <a:close/>
                  <a:moveTo>
                    <a:pt x="9074" y="11428"/>
                  </a:moveTo>
                  <a:lnTo>
                    <a:pt x="9074" y="12686"/>
                  </a:lnTo>
                  <a:lnTo>
                    <a:pt x="1381" y="12686"/>
                  </a:lnTo>
                  <a:lnTo>
                    <a:pt x="1381" y="11428"/>
                  </a:lnTo>
                  <a:close/>
                  <a:moveTo>
                    <a:pt x="9074" y="13965"/>
                  </a:moveTo>
                  <a:lnTo>
                    <a:pt x="9074" y="15224"/>
                  </a:lnTo>
                  <a:lnTo>
                    <a:pt x="1381" y="15224"/>
                  </a:lnTo>
                  <a:lnTo>
                    <a:pt x="1381" y="13965"/>
                  </a:lnTo>
                  <a:close/>
                  <a:moveTo>
                    <a:pt x="14148" y="0"/>
                  </a:moveTo>
                  <a:cubicBezTo>
                    <a:pt x="13438" y="0"/>
                    <a:pt x="12869" y="569"/>
                    <a:pt x="12869" y="1279"/>
                  </a:cubicBezTo>
                  <a:lnTo>
                    <a:pt x="12869" y="3816"/>
                  </a:lnTo>
                  <a:lnTo>
                    <a:pt x="122" y="3816"/>
                  </a:lnTo>
                  <a:lnTo>
                    <a:pt x="122" y="21029"/>
                  </a:lnTo>
                  <a:cubicBezTo>
                    <a:pt x="122" y="21252"/>
                    <a:pt x="61" y="21455"/>
                    <a:pt x="1" y="21658"/>
                  </a:cubicBezTo>
                  <a:lnTo>
                    <a:pt x="13519" y="21658"/>
                  </a:lnTo>
                  <a:cubicBezTo>
                    <a:pt x="14554" y="21658"/>
                    <a:pt x="15406" y="20806"/>
                    <a:pt x="15406" y="19750"/>
                  </a:cubicBezTo>
                  <a:lnTo>
                    <a:pt x="15406" y="16320"/>
                  </a:lnTo>
                  <a:cubicBezTo>
                    <a:pt x="14676" y="16908"/>
                    <a:pt x="14006" y="17314"/>
                    <a:pt x="13539" y="17578"/>
                  </a:cubicBezTo>
                  <a:lnTo>
                    <a:pt x="12138" y="20339"/>
                  </a:lnTo>
                  <a:lnTo>
                    <a:pt x="5278" y="20339"/>
                  </a:lnTo>
                  <a:lnTo>
                    <a:pt x="5278" y="16543"/>
                  </a:lnTo>
                  <a:lnTo>
                    <a:pt x="9804" y="16543"/>
                  </a:lnTo>
                  <a:lnTo>
                    <a:pt x="10149" y="15873"/>
                  </a:lnTo>
                  <a:cubicBezTo>
                    <a:pt x="9967" y="14391"/>
                    <a:pt x="9804" y="10921"/>
                    <a:pt x="11590" y="7389"/>
                  </a:cubicBezTo>
                  <a:cubicBezTo>
                    <a:pt x="12727" y="5156"/>
                    <a:pt x="14290" y="4080"/>
                    <a:pt x="15386" y="3553"/>
                  </a:cubicBezTo>
                  <a:lnTo>
                    <a:pt x="15406" y="3553"/>
                  </a:lnTo>
                  <a:lnTo>
                    <a:pt x="15406" y="1279"/>
                  </a:lnTo>
                  <a:cubicBezTo>
                    <a:pt x="15406" y="569"/>
                    <a:pt x="14838" y="0"/>
                    <a:pt x="141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58" name="Google Shape;885;p51">
              <a:extLst>
                <a:ext uri="{FF2B5EF4-FFF2-40B4-BE49-F238E27FC236}">
                  <a16:creationId xmlns:a16="http://schemas.microsoft.com/office/drawing/2014/main" id="{DAF9FDFA-ABA4-4788-BF5C-2DB5625DBA7A}"/>
                </a:ext>
              </a:extLst>
            </p:cNvPr>
            <p:cNvSpPr/>
            <p:nvPr/>
          </p:nvSpPr>
          <p:spPr>
            <a:xfrm>
              <a:off x="2346865" y="2601690"/>
              <a:ext cx="307324" cy="54275"/>
            </a:xfrm>
            <a:custGeom>
              <a:avLst/>
              <a:gdLst/>
              <a:ahLst/>
              <a:cxnLst/>
              <a:rect l="l" t="t" r="r" b="b"/>
              <a:pathLst>
                <a:path w="14371" h="2538" extrusionOk="0">
                  <a:moveTo>
                    <a:pt x="2537" y="0"/>
                  </a:moveTo>
                  <a:cubicBezTo>
                    <a:pt x="1116" y="0"/>
                    <a:pt x="0" y="1137"/>
                    <a:pt x="0" y="2538"/>
                  </a:cubicBezTo>
                  <a:lnTo>
                    <a:pt x="14026" y="2538"/>
                  </a:lnTo>
                  <a:lnTo>
                    <a:pt x="14026" y="1279"/>
                  </a:lnTo>
                  <a:cubicBezTo>
                    <a:pt x="14026" y="812"/>
                    <a:pt x="14148" y="386"/>
                    <a:pt x="1437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59" name="Google Shape;886;p51">
              <a:extLst>
                <a:ext uri="{FF2B5EF4-FFF2-40B4-BE49-F238E27FC236}">
                  <a16:creationId xmlns:a16="http://schemas.microsoft.com/office/drawing/2014/main" id="{FA50E55B-0D46-4EC8-9D42-D8CD5F6E0A93}"/>
                </a:ext>
              </a:extLst>
            </p:cNvPr>
            <p:cNvSpPr/>
            <p:nvPr/>
          </p:nvSpPr>
          <p:spPr>
            <a:xfrm>
              <a:off x="2346865" y="2983242"/>
              <a:ext cx="26924" cy="81627"/>
            </a:xfrm>
            <a:custGeom>
              <a:avLst/>
              <a:gdLst/>
              <a:ahLst/>
              <a:cxnLst/>
              <a:rect l="l" t="t" r="r" b="b"/>
              <a:pathLst>
                <a:path w="1259" h="3817" extrusionOk="0">
                  <a:moveTo>
                    <a:pt x="0" y="0"/>
                  </a:moveTo>
                  <a:lnTo>
                    <a:pt x="0" y="3187"/>
                  </a:lnTo>
                  <a:cubicBezTo>
                    <a:pt x="0" y="3532"/>
                    <a:pt x="284" y="3816"/>
                    <a:pt x="629" y="3816"/>
                  </a:cubicBezTo>
                  <a:cubicBezTo>
                    <a:pt x="974" y="3816"/>
                    <a:pt x="1259" y="3532"/>
                    <a:pt x="1259" y="3187"/>
                  </a:cubicBezTo>
                  <a:lnTo>
                    <a:pt x="125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</p:grpSp>
      <p:grpSp>
        <p:nvGrpSpPr>
          <p:cNvPr id="60" name="Google Shape;1048;p57">
            <a:extLst>
              <a:ext uri="{FF2B5EF4-FFF2-40B4-BE49-F238E27FC236}">
                <a16:creationId xmlns:a16="http://schemas.microsoft.com/office/drawing/2014/main" id="{85E2C75E-B647-48C4-90FF-04046435C12C}"/>
              </a:ext>
            </a:extLst>
          </p:cNvPr>
          <p:cNvGrpSpPr/>
          <p:nvPr/>
        </p:nvGrpSpPr>
        <p:grpSpPr>
          <a:xfrm>
            <a:off x="3413504" y="2450817"/>
            <a:ext cx="547214" cy="547239"/>
            <a:chOff x="4263688" y="1334223"/>
            <a:chExt cx="463156" cy="463178"/>
          </a:xfrm>
          <a:solidFill>
            <a:srgbClr val="20664B"/>
          </a:solidFill>
        </p:grpSpPr>
        <p:sp>
          <p:nvSpPr>
            <p:cNvPr id="61" name="Google Shape;1049;p57">
              <a:extLst>
                <a:ext uri="{FF2B5EF4-FFF2-40B4-BE49-F238E27FC236}">
                  <a16:creationId xmlns:a16="http://schemas.microsoft.com/office/drawing/2014/main" id="{2E23BD42-718E-49AE-A8F1-F5D5F898003F}"/>
                </a:ext>
              </a:extLst>
            </p:cNvPr>
            <p:cNvSpPr/>
            <p:nvPr/>
          </p:nvSpPr>
          <p:spPr>
            <a:xfrm>
              <a:off x="4427326" y="1579466"/>
              <a:ext cx="299518" cy="217935"/>
            </a:xfrm>
            <a:custGeom>
              <a:avLst/>
              <a:gdLst/>
              <a:ahLst/>
              <a:cxnLst/>
              <a:rect l="l" t="t" r="r" b="b"/>
              <a:pathLst>
                <a:path w="14006" h="10191" extrusionOk="0">
                  <a:moveTo>
                    <a:pt x="11469" y="2538"/>
                  </a:moveTo>
                  <a:lnTo>
                    <a:pt x="11469" y="3796"/>
                  </a:lnTo>
                  <a:lnTo>
                    <a:pt x="2538" y="3796"/>
                  </a:lnTo>
                  <a:lnTo>
                    <a:pt x="2538" y="2538"/>
                  </a:lnTo>
                  <a:close/>
                  <a:moveTo>
                    <a:pt x="11469" y="5075"/>
                  </a:moveTo>
                  <a:lnTo>
                    <a:pt x="11469" y="6334"/>
                  </a:lnTo>
                  <a:lnTo>
                    <a:pt x="2538" y="6334"/>
                  </a:lnTo>
                  <a:lnTo>
                    <a:pt x="2538" y="5075"/>
                  </a:lnTo>
                  <a:close/>
                  <a:moveTo>
                    <a:pt x="1" y="1"/>
                  </a:moveTo>
                  <a:lnTo>
                    <a:pt x="1" y="8871"/>
                  </a:lnTo>
                  <a:lnTo>
                    <a:pt x="10677" y="8871"/>
                  </a:lnTo>
                  <a:lnTo>
                    <a:pt x="14006" y="10190"/>
                  </a:lnTo>
                  <a:lnTo>
                    <a:pt x="1400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  <p:sp>
          <p:nvSpPr>
            <p:cNvPr id="62" name="Google Shape;1050;p57">
              <a:extLst>
                <a:ext uri="{FF2B5EF4-FFF2-40B4-BE49-F238E27FC236}">
                  <a16:creationId xmlns:a16="http://schemas.microsoft.com/office/drawing/2014/main" id="{76CF4BEB-86BE-496E-A329-95901B818228}"/>
                </a:ext>
              </a:extLst>
            </p:cNvPr>
            <p:cNvSpPr/>
            <p:nvPr/>
          </p:nvSpPr>
          <p:spPr>
            <a:xfrm>
              <a:off x="4263688" y="1334223"/>
              <a:ext cx="353772" cy="307773"/>
            </a:xfrm>
            <a:custGeom>
              <a:avLst/>
              <a:gdLst/>
              <a:ahLst/>
              <a:cxnLst/>
              <a:rect l="l" t="t" r="r" b="b"/>
              <a:pathLst>
                <a:path w="16543" h="14392" extrusionOk="0">
                  <a:moveTo>
                    <a:pt x="8302" y="1320"/>
                  </a:moveTo>
                  <a:cubicBezTo>
                    <a:pt x="9337" y="1320"/>
                    <a:pt x="10190" y="2172"/>
                    <a:pt x="10190" y="3208"/>
                  </a:cubicBezTo>
                  <a:cubicBezTo>
                    <a:pt x="10190" y="3816"/>
                    <a:pt x="9906" y="4385"/>
                    <a:pt x="9419" y="4750"/>
                  </a:cubicBezTo>
                  <a:cubicBezTo>
                    <a:pt x="9114" y="4973"/>
                    <a:pt x="8931" y="5339"/>
                    <a:pt x="8931" y="5724"/>
                  </a:cubicBezTo>
                  <a:lnTo>
                    <a:pt x="8931" y="6394"/>
                  </a:lnTo>
                  <a:lnTo>
                    <a:pt x="7653" y="6394"/>
                  </a:lnTo>
                  <a:lnTo>
                    <a:pt x="7653" y="5745"/>
                  </a:lnTo>
                  <a:cubicBezTo>
                    <a:pt x="7653" y="4933"/>
                    <a:pt x="8038" y="4202"/>
                    <a:pt x="8668" y="3735"/>
                  </a:cubicBezTo>
                  <a:cubicBezTo>
                    <a:pt x="8830" y="3614"/>
                    <a:pt x="8931" y="3411"/>
                    <a:pt x="8931" y="3208"/>
                  </a:cubicBezTo>
                  <a:cubicBezTo>
                    <a:pt x="8931" y="2863"/>
                    <a:pt x="8647" y="2578"/>
                    <a:pt x="8302" y="2578"/>
                  </a:cubicBezTo>
                  <a:cubicBezTo>
                    <a:pt x="7937" y="2578"/>
                    <a:pt x="7653" y="2863"/>
                    <a:pt x="7653" y="3208"/>
                  </a:cubicBezTo>
                  <a:lnTo>
                    <a:pt x="6394" y="3208"/>
                  </a:lnTo>
                  <a:cubicBezTo>
                    <a:pt x="6394" y="2172"/>
                    <a:pt x="7247" y="1320"/>
                    <a:pt x="8302" y="1320"/>
                  </a:cubicBezTo>
                  <a:close/>
                  <a:moveTo>
                    <a:pt x="8931" y="7653"/>
                  </a:moveTo>
                  <a:lnTo>
                    <a:pt x="8931" y="8931"/>
                  </a:lnTo>
                  <a:lnTo>
                    <a:pt x="7653" y="8931"/>
                  </a:lnTo>
                  <a:lnTo>
                    <a:pt x="7653" y="7653"/>
                  </a:lnTo>
                  <a:close/>
                  <a:moveTo>
                    <a:pt x="0" y="1"/>
                  </a:moveTo>
                  <a:lnTo>
                    <a:pt x="0" y="14392"/>
                  </a:lnTo>
                  <a:lnTo>
                    <a:pt x="3329" y="12727"/>
                  </a:lnTo>
                  <a:lnTo>
                    <a:pt x="6394" y="12727"/>
                  </a:lnTo>
                  <a:lnTo>
                    <a:pt x="6394" y="10190"/>
                  </a:lnTo>
                  <a:lnTo>
                    <a:pt x="16543" y="10190"/>
                  </a:lnTo>
                  <a:lnTo>
                    <a:pt x="1654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lt2"/>
                </a:solidFill>
              </a:endParaRPr>
            </a:p>
          </p:txBody>
        </p:sp>
      </p:grpSp>
      <p:sp>
        <p:nvSpPr>
          <p:cNvPr id="64" name="文字方塊 63">
            <a:extLst>
              <a:ext uri="{FF2B5EF4-FFF2-40B4-BE49-F238E27FC236}">
                <a16:creationId xmlns:a16="http://schemas.microsoft.com/office/drawing/2014/main" id="{197A85ED-CFEE-4473-901C-85E3CB1C4C33}"/>
              </a:ext>
            </a:extLst>
          </p:cNvPr>
          <p:cNvSpPr txBox="1"/>
          <p:nvPr/>
        </p:nvSpPr>
        <p:spPr>
          <a:xfrm>
            <a:off x="1368704" y="1024704"/>
            <a:ext cx="61301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800" dirty="0">
                <a:solidFill>
                  <a:schemeClr val="accent2">
                    <a:lumMod val="10000"/>
                  </a:schemeClr>
                </a:solidFill>
              </a:rPr>
              <a:t>投保時多注意 保障身障者權益</a:t>
            </a:r>
          </a:p>
        </p:txBody>
      </p:sp>
      <p:sp>
        <p:nvSpPr>
          <p:cNvPr id="65" name="投影片編號版面配置區 4">
            <a:extLst>
              <a:ext uri="{FF2B5EF4-FFF2-40B4-BE49-F238E27FC236}">
                <a16:creationId xmlns:a16="http://schemas.microsoft.com/office/drawing/2014/main" id="{BAB18652-2557-4E72-AEFF-883B449E4706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2</a:t>
            </a:fld>
            <a:endParaRPr lang="zh-TW" altLang="en-US" sz="1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EA9DAD8C-2EEA-4E12-94B6-1F25D574FD70}"/>
              </a:ext>
            </a:extLst>
          </p:cNvPr>
          <p:cNvSpPr/>
          <p:nvPr/>
        </p:nvSpPr>
        <p:spPr>
          <a:xfrm>
            <a:off x="1368703" y="213407"/>
            <a:ext cx="6130198" cy="776326"/>
          </a:xfrm>
          <a:prstGeom prst="round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文字方塊 62">
            <a:extLst>
              <a:ext uri="{FF2B5EF4-FFF2-40B4-BE49-F238E27FC236}">
                <a16:creationId xmlns:a16="http://schemas.microsoft.com/office/drawing/2014/main" id="{CC774E1C-5FD8-4FF4-9C86-65223C4A8FB9}"/>
              </a:ext>
            </a:extLst>
          </p:cNvPr>
          <p:cNvSpPr txBox="1"/>
          <p:nvPr/>
        </p:nvSpPr>
        <p:spPr>
          <a:xfrm>
            <a:off x="1368703" y="346601"/>
            <a:ext cx="613019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協助身心障礙者辦理投保</a:t>
            </a:r>
            <a:r>
              <a:rPr lang="en-US" altLang="zh-TW" sz="3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3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步驟</a:t>
            </a:r>
            <a:endParaRPr lang="en-US" altLang="zh-TW" sz="3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1841437" y="2444179"/>
            <a:ext cx="720000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接點 65"/>
          <p:cNvCxnSpPr/>
          <p:nvPr/>
        </p:nvCxnSpPr>
        <p:spPr>
          <a:xfrm>
            <a:off x="4037883" y="2444179"/>
            <a:ext cx="720000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2358605" y="2983618"/>
            <a:ext cx="2163273" cy="7020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b="1" dirty="0"/>
              <a:t>商品需求</a:t>
            </a:r>
            <a:endParaRPr sz="3200" b="1" u="sng" dirty="0">
              <a:solidFill>
                <a:srgbClr val="20664B"/>
              </a:solidFill>
            </a:endParaRPr>
          </a:p>
        </p:txBody>
      </p:sp>
      <p:sp>
        <p:nvSpPr>
          <p:cNvPr id="68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4705429" y="2983618"/>
            <a:ext cx="2163273" cy="7020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b="1" dirty="0"/>
              <a:t>開始作業</a:t>
            </a:r>
            <a:endParaRPr sz="3200" b="1" u="sng" dirty="0">
              <a:solidFill>
                <a:srgbClr val="20664B"/>
              </a:solidFill>
            </a:endParaRPr>
          </a:p>
        </p:txBody>
      </p:sp>
      <p:sp>
        <p:nvSpPr>
          <p:cNvPr id="77" name="Google Shape;323;p37"/>
          <p:cNvSpPr/>
          <p:nvPr/>
        </p:nvSpPr>
        <p:spPr>
          <a:xfrm>
            <a:off x="7444626" y="1970476"/>
            <a:ext cx="712931" cy="612953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78" name="Google Shape;333;p37"/>
          <p:cNvSpPr txBox="1">
            <a:spLocks noGrp="1"/>
          </p:cNvSpPr>
          <p:nvPr>
            <p:ph type="title" idx="9"/>
          </p:nvPr>
        </p:nvSpPr>
        <p:spPr>
          <a:xfrm>
            <a:off x="7388214" y="1999782"/>
            <a:ext cx="816780" cy="50488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20664B"/>
                </a:solidFill>
              </a:rPr>
              <a:t>0</a:t>
            </a:r>
            <a:r>
              <a:rPr lang="en-US" altLang="zh-TW" dirty="0">
                <a:solidFill>
                  <a:srgbClr val="20664B"/>
                </a:solidFill>
              </a:rPr>
              <a:t>4</a:t>
            </a:r>
            <a:endParaRPr dirty="0">
              <a:solidFill>
                <a:srgbClr val="20664B"/>
              </a:solidFill>
            </a:endParaRPr>
          </a:p>
        </p:txBody>
      </p:sp>
      <p:sp>
        <p:nvSpPr>
          <p:cNvPr id="84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6980727" y="2983618"/>
            <a:ext cx="2163273" cy="7020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b="1" dirty="0"/>
              <a:t>相關告知</a:t>
            </a:r>
            <a:endParaRPr sz="3200" b="1" u="sng" dirty="0">
              <a:solidFill>
                <a:srgbClr val="20664B"/>
              </a:solidFill>
            </a:endParaRPr>
          </a:p>
        </p:txBody>
      </p:sp>
      <p:cxnSp>
        <p:nvCxnSpPr>
          <p:cNvPr id="85" name="直線接點 84"/>
          <p:cNvCxnSpPr/>
          <p:nvPr/>
        </p:nvCxnSpPr>
        <p:spPr>
          <a:xfrm>
            <a:off x="6620727" y="2444179"/>
            <a:ext cx="720000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oogle Shape;1033;p57">
            <a:extLst>
              <a:ext uri="{FF2B5EF4-FFF2-40B4-BE49-F238E27FC236}">
                <a16:creationId xmlns:a16="http://schemas.microsoft.com/office/drawing/2014/main" id="{153C9818-8562-42FE-8C03-B36C2C1ECAD6}"/>
              </a:ext>
            </a:extLst>
          </p:cNvPr>
          <p:cNvGrpSpPr/>
          <p:nvPr/>
        </p:nvGrpSpPr>
        <p:grpSpPr>
          <a:xfrm>
            <a:off x="7958034" y="2450818"/>
            <a:ext cx="511869" cy="505704"/>
            <a:chOff x="2985806" y="3869158"/>
            <a:chExt cx="468802" cy="463156"/>
          </a:xfrm>
          <a:solidFill>
            <a:srgbClr val="20664B"/>
          </a:solidFill>
        </p:grpSpPr>
        <p:sp>
          <p:nvSpPr>
            <p:cNvPr id="87" name="Google Shape;1034;p57">
              <a:extLst>
                <a:ext uri="{FF2B5EF4-FFF2-40B4-BE49-F238E27FC236}">
                  <a16:creationId xmlns:a16="http://schemas.microsoft.com/office/drawing/2014/main" id="{C3445A73-AD8D-4251-8FCE-3311D8F51F33}"/>
                </a:ext>
              </a:extLst>
            </p:cNvPr>
            <p:cNvSpPr/>
            <p:nvPr/>
          </p:nvSpPr>
          <p:spPr>
            <a:xfrm>
              <a:off x="2985806" y="3869158"/>
              <a:ext cx="353344" cy="463156"/>
            </a:xfrm>
            <a:custGeom>
              <a:avLst/>
              <a:gdLst/>
              <a:ahLst/>
              <a:cxnLst/>
              <a:rect l="l" t="t" r="r" b="b"/>
              <a:pathLst>
                <a:path w="16523" h="21658" extrusionOk="0">
                  <a:moveTo>
                    <a:pt x="13985" y="7673"/>
                  </a:moveTo>
                  <a:lnTo>
                    <a:pt x="13985" y="8931"/>
                  </a:lnTo>
                  <a:lnTo>
                    <a:pt x="7652" y="8931"/>
                  </a:lnTo>
                  <a:lnTo>
                    <a:pt x="7652" y="7673"/>
                  </a:lnTo>
                  <a:close/>
                  <a:moveTo>
                    <a:pt x="5298" y="5948"/>
                  </a:moveTo>
                  <a:lnTo>
                    <a:pt x="6191" y="6841"/>
                  </a:lnTo>
                  <a:lnTo>
                    <a:pt x="3836" y="9195"/>
                  </a:lnTo>
                  <a:lnTo>
                    <a:pt x="2131" y="7470"/>
                  </a:lnTo>
                  <a:lnTo>
                    <a:pt x="3025" y="6577"/>
                  </a:lnTo>
                  <a:lnTo>
                    <a:pt x="3836" y="7409"/>
                  </a:lnTo>
                  <a:lnTo>
                    <a:pt x="5298" y="5948"/>
                  </a:lnTo>
                  <a:close/>
                  <a:moveTo>
                    <a:pt x="6374" y="10210"/>
                  </a:moveTo>
                  <a:lnTo>
                    <a:pt x="6374" y="14006"/>
                  </a:lnTo>
                  <a:lnTo>
                    <a:pt x="2578" y="14006"/>
                  </a:lnTo>
                  <a:lnTo>
                    <a:pt x="2578" y="10210"/>
                  </a:lnTo>
                  <a:close/>
                  <a:moveTo>
                    <a:pt x="11448" y="12747"/>
                  </a:moveTo>
                  <a:lnTo>
                    <a:pt x="11448" y="14006"/>
                  </a:lnTo>
                  <a:lnTo>
                    <a:pt x="7652" y="14006"/>
                  </a:lnTo>
                  <a:lnTo>
                    <a:pt x="7652" y="12747"/>
                  </a:lnTo>
                  <a:close/>
                  <a:moveTo>
                    <a:pt x="6374" y="15285"/>
                  </a:moveTo>
                  <a:lnTo>
                    <a:pt x="6374" y="19080"/>
                  </a:lnTo>
                  <a:lnTo>
                    <a:pt x="2578" y="19080"/>
                  </a:lnTo>
                  <a:lnTo>
                    <a:pt x="2578" y="15285"/>
                  </a:lnTo>
                  <a:close/>
                  <a:moveTo>
                    <a:pt x="0" y="0"/>
                  </a:moveTo>
                  <a:lnTo>
                    <a:pt x="0" y="21658"/>
                  </a:lnTo>
                  <a:lnTo>
                    <a:pt x="16522" y="21658"/>
                  </a:lnTo>
                  <a:lnTo>
                    <a:pt x="16522" y="18593"/>
                  </a:lnTo>
                  <a:lnTo>
                    <a:pt x="11793" y="21232"/>
                  </a:lnTo>
                  <a:lnTo>
                    <a:pt x="11550" y="19080"/>
                  </a:lnTo>
                  <a:lnTo>
                    <a:pt x="7652" y="19080"/>
                  </a:lnTo>
                  <a:lnTo>
                    <a:pt x="7652" y="17822"/>
                  </a:lnTo>
                  <a:lnTo>
                    <a:pt x="11407" y="17822"/>
                  </a:lnTo>
                  <a:lnTo>
                    <a:pt x="11245" y="16543"/>
                  </a:lnTo>
                  <a:lnTo>
                    <a:pt x="7652" y="16543"/>
                  </a:lnTo>
                  <a:lnTo>
                    <a:pt x="7652" y="15285"/>
                  </a:lnTo>
                  <a:lnTo>
                    <a:pt x="11286" y="15285"/>
                  </a:lnTo>
                  <a:lnTo>
                    <a:pt x="13234" y="11469"/>
                  </a:lnTo>
                  <a:lnTo>
                    <a:pt x="7652" y="11469"/>
                  </a:lnTo>
                  <a:lnTo>
                    <a:pt x="7652" y="10210"/>
                  </a:lnTo>
                  <a:lnTo>
                    <a:pt x="13884" y="10210"/>
                  </a:lnTo>
                  <a:lnTo>
                    <a:pt x="16482" y="5136"/>
                  </a:lnTo>
                  <a:lnTo>
                    <a:pt x="11448" y="5136"/>
                  </a:lnTo>
                  <a:lnTo>
                    <a:pt x="1144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1035;p57">
              <a:extLst>
                <a:ext uri="{FF2B5EF4-FFF2-40B4-BE49-F238E27FC236}">
                  <a16:creationId xmlns:a16="http://schemas.microsoft.com/office/drawing/2014/main" id="{1827720C-C942-43CF-987A-898B00F318C5}"/>
                </a:ext>
              </a:extLst>
            </p:cNvPr>
            <p:cNvSpPr/>
            <p:nvPr/>
          </p:nvSpPr>
          <p:spPr>
            <a:xfrm>
              <a:off x="3257952" y="3878268"/>
              <a:ext cx="73393" cy="73372"/>
            </a:xfrm>
            <a:custGeom>
              <a:avLst/>
              <a:gdLst/>
              <a:ahLst/>
              <a:cxnLst/>
              <a:rect l="l" t="t" r="r" b="b"/>
              <a:pathLst>
                <a:path w="3432" h="3431" extrusionOk="0">
                  <a:moveTo>
                    <a:pt x="1" y="1"/>
                  </a:moveTo>
                  <a:lnTo>
                    <a:pt x="1" y="3431"/>
                  </a:lnTo>
                  <a:lnTo>
                    <a:pt x="3431" y="3431"/>
                  </a:ln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1036;p57">
              <a:extLst>
                <a:ext uri="{FF2B5EF4-FFF2-40B4-BE49-F238E27FC236}">
                  <a16:creationId xmlns:a16="http://schemas.microsoft.com/office/drawing/2014/main" id="{1DB08E05-2FA6-44DD-AC11-B2898BB308DA}"/>
                </a:ext>
              </a:extLst>
            </p:cNvPr>
            <p:cNvSpPr/>
            <p:nvPr/>
          </p:nvSpPr>
          <p:spPr>
            <a:xfrm>
              <a:off x="3067839" y="4222909"/>
              <a:ext cx="27373" cy="27373"/>
            </a:xfrm>
            <a:custGeom>
              <a:avLst/>
              <a:gdLst/>
              <a:ahLst/>
              <a:cxnLst/>
              <a:rect l="l" t="t" r="r" b="b"/>
              <a:pathLst>
                <a:path w="1280" h="1280" extrusionOk="0">
                  <a:moveTo>
                    <a:pt x="0" y="1"/>
                  </a:moveTo>
                  <a:lnTo>
                    <a:pt x="0" y="1280"/>
                  </a:lnTo>
                  <a:lnTo>
                    <a:pt x="1279" y="1280"/>
                  </a:lnTo>
                  <a:lnTo>
                    <a:pt x="1279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1037;p57">
              <a:extLst>
                <a:ext uri="{FF2B5EF4-FFF2-40B4-BE49-F238E27FC236}">
                  <a16:creationId xmlns:a16="http://schemas.microsoft.com/office/drawing/2014/main" id="{13250EDE-8584-441E-9185-A583393B3341}"/>
                </a:ext>
              </a:extLst>
            </p:cNvPr>
            <p:cNvSpPr/>
            <p:nvPr/>
          </p:nvSpPr>
          <p:spPr>
            <a:xfrm>
              <a:off x="3067839" y="4114401"/>
              <a:ext cx="27373" cy="27373"/>
            </a:xfrm>
            <a:custGeom>
              <a:avLst/>
              <a:gdLst/>
              <a:ahLst/>
              <a:cxnLst/>
              <a:rect l="l" t="t" r="r" b="b"/>
              <a:pathLst>
                <a:path w="1280" h="1280" extrusionOk="0">
                  <a:moveTo>
                    <a:pt x="0" y="1"/>
                  </a:moveTo>
                  <a:lnTo>
                    <a:pt x="0" y="1279"/>
                  </a:lnTo>
                  <a:lnTo>
                    <a:pt x="1279" y="1279"/>
                  </a:lnTo>
                  <a:lnTo>
                    <a:pt x="1279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1038;p57">
              <a:extLst>
                <a:ext uri="{FF2B5EF4-FFF2-40B4-BE49-F238E27FC236}">
                  <a16:creationId xmlns:a16="http://schemas.microsoft.com/office/drawing/2014/main" id="{704A8F78-DA7B-4F69-B5C4-8C866D73B2C4}"/>
                </a:ext>
              </a:extLst>
            </p:cNvPr>
            <p:cNvSpPr/>
            <p:nvPr/>
          </p:nvSpPr>
          <p:spPr>
            <a:xfrm>
              <a:off x="3272280" y="4009786"/>
              <a:ext cx="152817" cy="194497"/>
            </a:xfrm>
            <a:custGeom>
              <a:avLst/>
              <a:gdLst/>
              <a:ahLst/>
              <a:cxnLst/>
              <a:rect l="l" t="t" r="r" b="b"/>
              <a:pathLst>
                <a:path w="7146" h="9095" extrusionOk="0">
                  <a:moveTo>
                    <a:pt x="3756" y="1"/>
                  </a:moveTo>
                  <a:lnTo>
                    <a:pt x="1" y="7349"/>
                  </a:lnTo>
                  <a:lnTo>
                    <a:pt x="3390" y="9094"/>
                  </a:lnTo>
                  <a:lnTo>
                    <a:pt x="7145" y="1746"/>
                  </a:lnTo>
                  <a:lnTo>
                    <a:pt x="375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1039;p57">
              <a:extLst>
                <a:ext uri="{FF2B5EF4-FFF2-40B4-BE49-F238E27FC236}">
                  <a16:creationId xmlns:a16="http://schemas.microsoft.com/office/drawing/2014/main" id="{189509B1-C450-4A2A-B596-0F99003B54E6}"/>
                </a:ext>
              </a:extLst>
            </p:cNvPr>
            <p:cNvSpPr/>
            <p:nvPr/>
          </p:nvSpPr>
          <p:spPr>
            <a:xfrm>
              <a:off x="3365604" y="3950763"/>
              <a:ext cx="89004" cy="71276"/>
            </a:xfrm>
            <a:custGeom>
              <a:avLst/>
              <a:gdLst/>
              <a:ahLst/>
              <a:cxnLst/>
              <a:rect l="l" t="t" r="r" b="b"/>
              <a:pathLst>
                <a:path w="4162" h="3333" extrusionOk="0">
                  <a:moveTo>
                    <a:pt x="2003" y="1"/>
                  </a:moveTo>
                  <a:cubicBezTo>
                    <a:pt x="1306" y="1"/>
                    <a:pt x="629" y="377"/>
                    <a:pt x="285" y="1036"/>
                  </a:cubicBezTo>
                  <a:lnTo>
                    <a:pt x="1" y="1604"/>
                  </a:lnTo>
                  <a:lnTo>
                    <a:pt x="3390" y="3329"/>
                  </a:lnTo>
                  <a:cubicBezTo>
                    <a:pt x="3395" y="3322"/>
                    <a:pt x="3397" y="3320"/>
                    <a:pt x="3398" y="3320"/>
                  </a:cubicBezTo>
                  <a:lnTo>
                    <a:pt x="3398" y="3320"/>
                  </a:lnTo>
                  <a:cubicBezTo>
                    <a:pt x="3400" y="3320"/>
                    <a:pt x="3395" y="3332"/>
                    <a:pt x="3396" y="3332"/>
                  </a:cubicBezTo>
                  <a:cubicBezTo>
                    <a:pt x="3399" y="3332"/>
                    <a:pt x="3434" y="3261"/>
                    <a:pt x="3674" y="2781"/>
                  </a:cubicBezTo>
                  <a:cubicBezTo>
                    <a:pt x="4162" y="1827"/>
                    <a:pt x="3776" y="690"/>
                    <a:pt x="2863" y="203"/>
                  </a:cubicBezTo>
                  <a:cubicBezTo>
                    <a:pt x="2588" y="66"/>
                    <a:pt x="2294" y="1"/>
                    <a:pt x="200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1040;p57">
              <a:extLst>
                <a:ext uri="{FF2B5EF4-FFF2-40B4-BE49-F238E27FC236}">
                  <a16:creationId xmlns:a16="http://schemas.microsoft.com/office/drawing/2014/main" id="{ECB0C8AC-9337-4CFA-8B65-9BB2D26FC1E0}"/>
                </a:ext>
              </a:extLst>
            </p:cNvPr>
            <p:cNvSpPr/>
            <p:nvPr/>
          </p:nvSpPr>
          <p:spPr>
            <a:xfrm>
              <a:off x="3251878" y="4191238"/>
              <a:ext cx="80322" cy="88555"/>
            </a:xfrm>
            <a:custGeom>
              <a:avLst/>
              <a:gdLst/>
              <a:ahLst/>
              <a:cxnLst/>
              <a:rect l="l" t="t" r="r" b="b"/>
              <a:pathLst>
                <a:path w="3756" h="4141" extrusionOk="0">
                  <a:moveTo>
                    <a:pt x="386" y="0"/>
                  </a:moveTo>
                  <a:lnTo>
                    <a:pt x="1" y="731"/>
                  </a:lnTo>
                  <a:lnTo>
                    <a:pt x="407" y="4141"/>
                  </a:lnTo>
                  <a:lnTo>
                    <a:pt x="3390" y="2456"/>
                  </a:lnTo>
                  <a:lnTo>
                    <a:pt x="3756" y="1726"/>
                  </a:lnTo>
                  <a:lnTo>
                    <a:pt x="38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7BCAF"/>
                </a:solidFill>
                <a:latin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161097" y="157746"/>
            <a:ext cx="6285410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Palanquin Dark"/>
              <a:buNone/>
              <a:defRPr sz="2200" b="0" i="0" u="none" strike="noStrike" cap="none">
                <a:solidFill>
                  <a:schemeClr val="accent3"/>
                </a:solidFill>
                <a:latin typeface="Palanquin Dark"/>
                <a:ea typeface="Palanquin Dark"/>
                <a:cs typeface="Palanquin Dark"/>
                <a:sym typeface="Palanquin Dark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zh-TW" altLang="en-US" sz="3200" b="1" dirty="0">
                <a:solidFill>
                  <a:schemeClr val="accent2">
                    <a:lumMod val="25000"/>
                  </a:schemeClr>
                </a:solidFill>
              </a:rPr>
              <a:t>確認客戶具身心障礙身分</a:t>
            </a:r>
            <a:endParaRPr lang="en-US" altLang="zh-TW" sz="3200" b="1" dirty="0">
              <a:solidFill>
                <a:schemeClr val="accent2">
                  <a:lumMod val="25000"/>
                </a:schemeClr>
              </a:solidFill>
            </a:endParaRPr>
          </a:p>
          <a:p>
            <a:pPr algn="l"/>
            <a:r>
              <a:rPr lang="zh-TW" altLang="en-US" sz="2800" b="1" dirty="0">
                <a:solidFill>
                  <a:schemeClr val="accent2">
                    <a:lumMod val="25000"/>
                  </a:schemeClr>
                </a:solidFill>
              </a:rPr>
              <a:t>了解身心障礙原因及能力現況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6960413A-01A9-4A2D-98A8-79B9B6EA893F}"/>
              </a:ext>
            </a:extLst>
          </p:cNvPr>
          <p:cNvSpPr/>
          <p:nvPr/>
        </p:nvSpPr>
        <p:spPr>
          <a:xfrm>
            <a:off x="386615" y="1569772"/>
            <a:ext cx="3518041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確認客戶是否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具有身心障礙身分</a:t>
            </a:r>
          </a:p>
        </p:txBody>
      </p:sp>
      <p:sp>
        <p:nvSpPr>
          <p:cNvPr id="59" name="文字方塊 58">
            <a:extLst>
              <a:ext uri="{FF2B5EF4-FFF2-40B4-BE49-F238E27FC236}">
                <a16:creationId xmlns:a16="http://schemas.microsoft.com/office/drawing/2014/main" id="{6C042D26-B645-4EBF-B965-2722E1D92BDA}"/>
              </a:ext>
            </a:extLst>
          </p:cNvPr>
          <p:cNvSpPr txBox="1"/>
          <p:nvPr/>
        </p:nvSpPr>
        <p:spPr>
          <a:xfrm>
            <a:off x="313497" y="2888736"/>
            <a:ext cx="36642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如為身心障礙身分客戶</a:t>
            </a:r>
            <a:endParaRPr lang="en-US" altLang="zh-TW" sz="2000" b="1" dirty="0"/>
          </a:p>
          <a:p>
            <a:pPr algn="ctr"/>
            <a:r>
              <a:rPr lang="zh-TW" altLang="en-US" sz="2000" b="1" dirty="0"/>
              <a:t>需取得</a:t>
            </a:r>
            <a:r>
              <a:rPr lang="zh-TW" altLang="en-US" sz="2000" b="1" dirty="0">
                <a:solidFill>
                  <a:schemeClr val="accent2">
                    <a:lumMod val="50000"/>
                  </a:schemeClr>
                </a:solidFill>
              </a:rPr>
              <a:t>身心障礙身分證明文件</a:t>
            </a:r>
            <a:r>
              <a:rPr lang="zh-TW" altLang="en-US" sz="2000" b="1" dirty="0"/>
              <a:t>。</a:t>
            </a:r>
            <a:endParaRPr lang="en-US" altLang="zh-TW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5" name="投影片編號版面配置區 4">
            <a:extLst>
              <a:ext uri="{FF2B5EF4-FFF2-40B4-BE49-F238E27FC236}">
                <a16:creationId xmlns:a16="http://schemas.microsoft.com/office/drawing/2014/main" id="{5E3D519C-CAC6-4C46-ADBB-B56B659E91E0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3</a:t>
            </a:fld>
            <a:endParaRPr lang="zh-TW" altLang="en-US" sz="18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9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cxnSp>
        <p:nvCxnSpPr>
          <p:cNvPr id="21" name="直線接點 20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sp>
        <p:nvSpPr>
          <p:cNvPr id="24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25" name="直線接點 24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accent6"/>
                </a:solidFill>
              </a:rPr>
              <a:t>01</a:t>
            </a:r>
            <a:endParaRPr sz="2000" dirty="0">
              <a:solidFill>
                <a:schemeClr val="accent6"/>
              </a:solidFill>
            </a:endParaRPr>
          </a:p>
        </p:txBody>
      </p:sp>
      <p:sp>
        <p:nvSpPr>
          <p:cNvPr id="26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02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27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03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17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5471502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確認</a:t>
            </a:r>
            <a:endParaRPr sz="1200" b="1" u="sng" dirty="0">
              <a:solidFill>
                <a:srgbClr val="20664B"/>
              </a:solidFill>
            </a:endParaRPr>
          </a:p>
        </p:txBody>
      </p:sp>
      <p:sp>
        <p:nvSpPr>
          <p:cNvPr id="18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6453275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需求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22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73463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作業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28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29" name="直線接點 28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</a:t>
            </a:r>
            <a:r>
              <a:rPr lang="en-US" altLang="zh-TW" sz="2000" dirty="0">
                <a:solidFill>
                  <a:schemeClr val="tx1">
                    <a:lumMod val="65000"/>
                  </a:schemeClr>
                </a:solidFill>
              </a:rPr>
              <a:t>4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31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83047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告知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4117241" y="1569772"/>
            <a:ext cx="4686300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詢問客戶身心障礙原因及現況</a:t>
            </a: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4117241" y="2734849"/>
            <a:ext cx="46863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>
                <a:solidFill>
                  <a:schemeClr val="accent2">
                    <a:lumMod val="50000"/>
                  </a:schemeClr>
                </a:solidFill>
              </a:rPr>
              <a:t>確認客戶身心障礙原因</a:t>
            </a:r>
            <a:r>
              <a:rPr lang="zh-TW" altLang="en-US" sz="2000" b="1" dirty="0"/>
              <a:t>、身心障礙判定時間、病情控制狀況、就診情況、生活自理、社會適應及應答能力等。</a:t>
            </a:r>
            <a:endParaRPr lang="zh-TW" altLang="en-US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40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161097" y="157746"/>
            <a:ext cx="6285410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Palanquin Dark"/>
              <a:buNone/>
              <a:defRPr sz="2200" b="0" i="0" u="none" strike="noStrike" cap="none">
                <a:solidFill>
                  <a:schemeClr val="accent3"/>
                </a:solidFill>
                <a:latin typeface="Palanquin Dark"/>
                <a:ea typeface="Palanquin Dark"/>
                <a:cs typeface="Palanquin Dark"/>
                <a:sym typeface="Palanquin Dark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zh-TW" altLang="en-US" sz="3200" b="1" dirty="0">
                <a:solidFill>
                  <a:schemeClr val="accent2">
                    <a:lumMod val="25000"/>
                  </a:schemeClr>
                </a:solidFill>
              </a:rPr>
              <a:t>友善環境與服務</a:t>
            </a:r>
          </a:p>
          <a:p>
            <a:pPr algn="l"/>
            <a:r>
              <a:rPr lang="zh-TW" altLang="en-US" sz="2800" b="1" dirty="0">
                <a:solidFill>
                  <a:schemeClr val="accent2">
                    <a:lumMod val="25000"/>
                  </a:schemeClr>
                </a:solidFill>
              </a:rPr>
              <a:t>對不同類別的身心障礙者您可以這樣做</a:t>
            </a:r>
          </a:p>
        </p:txBody>
      </p:sp>
      <p:sp>
        <p:nvSpPr>
          <p:cNvPr id="21" name="圓角矩形 20"/>
          <p:cNvSpPr/>
          <p:nvPr/>
        </p:nvSpPr>
        <p:spPr>
          <a:xfrm>
            <a:off x="431746" y="3806590"/>
            <a:ext cx="2550629" cy="5081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對精神及智能障礙者</a:t>
            </a:r>
          </a:p>
        </p:txBody>
      </p:sp>
      <p:sp>
        <p:nvSpPr>
          <p:cNvPr id="19" name="圓角矩形 18"/>
          <p:cNvSpPr/>
          <p:nvPr/>
        </p:nvSpPr>
        <p:spPr>
          <a:xfrm>
            <a:off x="431746" y="3189660"/>
            <a:ext cx="2550629" cy="5081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對肢體障礙者</a:t>
            </a:r>
          </a:p>
        </p:txBody>
      </p:sp>
      <p:sp>
        <p:nvSpPr>
          <p:cNvPr id="17" name="圓角矩形 16"/>
          <p:cNvSpPr/>
          <p:nvPr/>
        </p:nvSpPr>
        <p:spPr>
          <a:xfrm>
            <a:off x="431746" y="2572730"/>
            <a:ext cx="2550629" cy="5081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對聽覺障礙者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431746" y="1955800"/>
            <a:ext cx="2550629" cy="5081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對視覺障礙者</a:t>
            </a:r>
          </a:p>
        </p:txBody>
      </p:sp>
      <p:sp>
        <p:nvSpPr>
          <p:cNvPr id="23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cxnSp>
        <p:nvCxnSpPr>
          <p:cNvPr id="24" name="直線接點 23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sp>
        <p:nvSpPr>
          <p:cNvPr id="26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27" name="直線接點 26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accent6"/>
                </a:solidFill>
              </a:rPr>
              <a:t>01</a:t>
            </a:r>
            <a:endParaRPr sz="2000" dirty="0">
              <a:solidFill>
                <a:schemeClr val="accent6"/>
              </a:solidFill>
            </a:endParaRPr>
          </a:p>
        </p:txBody>
      </p:sp>
      <p:sp>
        <p:nvSpPr>
          <p:cNvPr id="29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02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30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03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31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5471502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確認</a:t>
            </a:r>
            <a:endParaRPr sz="1200" b="1" u="sng" dirty="0">
              <a:solidFill>
                <a:srgbClr val="20664B"/>
              </a:solidFill>
            </a:endParaRPr>
          </a:p>
        </p:txBody>
      </p:sp>
      <p:sp>
        <p:nvSpPr>
          <p:cNvPr id="32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6453275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需求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33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73463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作業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34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35" name="直線接點 34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</a:t>
            </a:r>
            <a:r>
              <a:rPr lang="en-US" altLang="zh-TW" sz="2000" dirty="0">
                <a:solidFill>
                  <a:schemeClr val="tx1">
                    <a:lumMod val="65000"/>
                  </a:schemeClr>
                </a:solidFill>
              </a:rPr>
              <a:t>4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37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83047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告知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6960413A-01A9-4A2D-98A8-79B9B6EA893F}"/>
              </a:ext>
            </a:extLst>
          </p:cNvPr>
          <p:cNvSpPr/>
          <p:nvPr/>
        </p:nvSpPr>
        <p:spPr>
          <a:xfrm>
            <a:off x="431747" y="1273353"/>
            <a:ext cx="8363909" cy="575605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除了清楚說明作業流程，並協助填具相關投保文件外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</a:p>
        </p:txBody>
      </p:sp>
      <p:sp>
        <p:nvSpPr>
          <p:cNvPr id="39" name="矩形 38"/>
          <p:cNvSpPr/>
          <p:nvPr/>
        </p:nvSpPr>
        <p:spPr>
          <a:xfrm>
            <a:off x="2982376" y="2070400"/>
            <a:ext cx="54110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10000"/>
                  </a:schemeClr>
                </a:solidFill>
                <a:ea typeface="微軟正黑體" panose="020B0604030504040204" pitchFamily="34" charset="-120"/>
              </a:rPr>
              <a:t>由其親友或經客戶同意之非銷售通路之人員協同辦理</a:t>
            </a:r>
            <a:endParaRPr lang="en-US" altLang="zh-TW" sz="1600" dirty="0">
              <a:solidFill>
                <a:schemeClr val="bg1">
                  <a:lumMod val="10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982377" y="2523554"/>
            <a:ext cx="5813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bg1">
                    <a:lumMod val="10000"/>
                  </a:schemeClr>
                </a:solidFill>
                <a:ea typeface="微軟正黑體" panose="020B0604030504040204" pitchFamily="34" charset="-120"/>
              </a:rPr>
              <a:t>以手寫或其他適當方式向客戶說明與解釋清楚</a:t>
            </a:r>
            <a:endParaRPr lang="en-US" altLang="zh-TW" sz="1600" dirty="0">
              <a:solidFill>
                <a:schemeClr val="bg1">
                  <a:lumMod val="10000"/>
                </a:schemeClr>
              </a:solidFill>
              <a:ea typeface="微軟正黑體" panose="020B0604030504040204" pitchFamily="34" charset="-120"/>
            </a:endParaRP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bg1">
                    <a:lumMod val="10000"/>
                  </a:schemeClr>
                </a:solidFill>
                <a:ea typeface="微軟正黑體" panose="020B0604030504040204" pitchFamily="34" charset="-120"/>
              </a:rPr>
              <a:t>保險業務員應提升對聽覺或語言障礙客戶之溝通能力</a:t>
            </a:r>
            <a:endParaRPr lang="zh-TW" altLang="en-US" sz="1600" dirty="0"/>
          </a:p>
        </p:txBody>
      </p:sp>
      <p:sp>
        <p:nvSpPr>
          <p:cNvPr id="41" name="矩形 40"/>
          <p:cNvSpPr/>
          <p:nvPr/>
        </p:nvSpPr>
        <p:spPr>
          <a:xfrm>
            <a:off x="2982376" y="3280335"/>
            <a:ext cx="41665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10000"/>
                  </a:schemeClr>
                </a:solidFill>
                <a:ea typeface="微軟正黑體" panose="020B0604030504040204" pitchFamily="34" charset="-120"/>
              </a:rPr>
              <a:t>必要時，保險公司應加派專人協助。</a:t>
            </a:r>
          </a:p>
        </p:txBody>
      </p:sp>
      <p:sp>
        <p:nvSpPr>
          <p:cNvPr id="43" name="矩形 42"/>
          <p:cNvSpPr/>
          <p:nvPr/>
        </p:nvSpPr>
        <p:spPr>
          <a:xfrm>
            <a:off x="2982376" y="3778747"/>
            <a:ext cx="59783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10000"/>
                  </a:schemeClr>
                </a:solidFill>
                <a:ea typeface="微軟正黑體" panose="020B0604030504040204" pitchFamily="34" charset="-120"/>
              </a:rPr>
              <a:t>若客戶係受監護宣告或輔助宣告等無行為能力或限制行為能力人，應協助由其法定代理人、監護人或輔助人協同辦理。</a:t>
            </a:r>
          </a:p>
        </p:txBody>
      </p:sp>
      <p:sp>
        <p:nvSpPr>
          <p:cNvPr id="44" name="文字方塊 43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1481558" y="4561382"/>
            <a:ext cx="62642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必要時保險公司加派適當專人協助，說明更順利。</a:t>
            </a:r>
            <a:endParaRPr lang="en-US" altLang="zh-TW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投影片編號版面配置區 4">
            <a:extLst>
              <a:ext uri="{FF2B5EF4-FFF2-40B4-BE49-F238E27FC236}">
                <a16:creationId xmlns:a16="http://schemas.microsoft.com/office/drawing/2014/main" id="{5E3D519C-CAC6-4C46-ADBB-B56B659E91E0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4</a:t>
            </a:fld>
            <a:endParaRPr lang="zh-TW" altLang="en-US" sz="18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56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293468" y="157746"/>
            <a:ext cx="6097966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r>
              <a:rPr lang="zh-TW" altLang="en-US" sz="3200" dirty="0"/>
              <a:t>依需求選擇適合的商品</a:t>
            </a:r>
            <a:endParaRPr lang="en-US" altLang="zh-TW" sz="3200" dirty="0"/>
          </a:p>
          <a:p>
            <a:r>
              <a:rPr lang="zh-TW" altLang="en-US" dirty="0"/>
              <a:t>確認客戶清楚了解內容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836940" y="1428069"/>
            <a:ext cx="3638798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協助依自身需求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申請投保適合之商品</a:t>
            </a:r>
          </a:p>
        </p:txBody>
      </p:sp>
      <p:sp>
        <p:nvSpPr>
          <p:cNvPr id="64" name="文字方塊 63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859157" y="2583325"/>
            <a:ext cx="358968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瞭解要保人及被保險人之</a:t>
            </a:r>
            <a:endParaRPr lang="en-US" altLang="zh-TW" sz="2000" b="1" dirty="0"/>
          </a:p>
          <a:p>
            <a:pPr algn="ctr"/>
            <a:r>
              <a:rPr lang="zh-TW" altLang="en-US" sz="2000" b="1" dirty="0"/>
              <a:t>基本資料、職業、財務狀況、投保目的及需求。</a:t>
            </a:r>
            <a:endParaRPr lang="en-US" altLang="zh-TW" sz="2000" b="1" dirty="0"/>
          </a:p>
        </p:txBody>
      </p:sp>
      <p:sp>
        <p:nvSpPr>
          <p:cNvPr id="65" name="投影片編號版面配置區 4">
            <a:extLst>
              <a:ext uri="{FF2B5EF4-FFF2-40B4-BE49-F238E27FC236}">
                <a16:creationId xmlns:a16="http://schemas.microsoft.com/office/drawing/2014/main" id="{5E3D519C-CAC6-4C46-ADBB-B56B659E91E0}"/>
              </a:ext>
            </a:extLst>
          </p:cNvPr>
          <p:cNvSpPr txBox="1">
            <a:spLocks/>
          </p:cNvSpPr>
          <p:nvPr/>
        </p:nvSpPr>
        <p:spPr>
          <a:xfrm>
            <a:off x="92890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5</a:t>
            </a:fld>
            <a:endParaRPr lang="zh-TW" altLang="en-US" sz="1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4741069" y="1428069"/>
            <a:ext cx="3638798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選擇適當的溝通方式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確認客戶清楚了解</a:t>
            </a:r>
          </a:p>
        </p:txBody>
      </p:sp>
      <p:sp>
        <p:nvSpPr>
          <p:cNvPr id="43" name="文字方塊 42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4763286" y="2583325"/>
            <a:ext cx="35896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留意客戶身心障礙類別，</a:t>
            </a:r>
            <a:endParaRPr lang="en-US" altLang="zh-TW" sz="2000" b="1" dirty="0"/>
          </a:p>
          <a:p>
            <a:pPr algn="ctr"/>
            <a:r>
              <a:rPr lang="zh-TW" altLang="en-US" sz="2000" b="1" dirty="0">
                <a:solidFill>
                  <a:schemeClr val="accent2">
                    <a:lumMod val="50000"/>
                  </a:schemeClr>
                </a:solidFill>
              </a:rPr>
              <a:t>並用客戶能理解的方式溝通。</a:t>
            </a:r>
            <a:endParaRPr lang="en-US" altLang="zh-TW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A5335D5B-F230-41AD-B363-305DA7D0436A}"/>
              </a:ext>
            </a:extLst>
          </p:cNvPr>
          <p:cNvSpPr/>
          <p:nvPr/>
        </p:nvSpPr>
        <p:spPr>
          <a:xfrm>
            <a:off x="836940" y="4205905"/>
            <a:ext cx="7557196" cy="477587"/>
          </a:xfrm>
          <a:prstGeom prst="rect">
            <a:avLst/>
          </a:pr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避免歧視或負面互動，落實公平待客。</a:t>
            </a:r>
          </a:p>
        </p:txBody>
      </p:sp>
      <p:sp>
        <p:nvSpPr>
          <p:cNvPr id="57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cxnSp>
        <p:nvCxnSpPr>
          <p:cNvPr id="58" name="直線接點 57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sp>
        <p:nvSpPr>
          <p:cNvPr id="62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63" name="直線接點 62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A6A6A6"/>
                </a:solidFill>
              </a:rPr>
              <a:t>01</a:t>
            </a:r>
            <a:endParaRPr sz="2000" dirty="0">
              <a:solidFill>
                <a:srgbClr val="A6A6A6"/>
              </a:solidFill>
            </a:endParaRPr>
          </a:p>
        </p:txBody>
      </p:sp>
      <p:sp>
        <p:nvSpPr>
          <p:cNvPr id="67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FFFFFF"/>
                </a:solidFill>
              </a:rPr>
              <a:t>02</a:t>
            </a:r>
            <a:endParaRPr sz="2000" dirty="0">
              <a:solidFill>
                <a:srgbClr val="FFFFFF"/>
              </a:solidFill>
            </a:endParaRPr>
          </a:p>
        </p:txBody>
      </p:sp>
      <p:sp>
        <p:nvSpPr>
          <p:cNvPr id="68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03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69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5471502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確認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70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6453275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需求</a:t>
            </a:r>
            <a:endParaRPr sz="1200" b="1" u="sng" dirty="0">
              <a:solidFill>
                <a:srgbClr val="20664B"/>
              </a:solidFill>
            </a:endParaRPr>
          </a:p>
        </p:txBody>
      </p:sp>
      <p:sp>
        <p:nvSpPr>
          <p:cNvPr id="71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73463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作業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72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73" name="直線接點 72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</a:t>
            </a:r>
            <a:r>
              <a:rPr lang="en-US" altLang="zh-TW" sz="2000" dirty="0">
                <a:solidFill>
                  <a:schemeClr val="tx1">
                    <a:lumMod val="65000"/>
                  </a:schemeClr>
                </a:solidFill>
              </a:rPr>
              <a:t>4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75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83047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告知</a:t>
            </a:r>
            <a:endParaRPr sz="1200" b="1" u="sng" dirty="0">
              <a:solidFill>
                <a:srgbClr val="A6A6A6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投影片編號版面配置區 4">
            <a:extLst>
              <a:ext uri="{FF2B5EF4-FFF2-40B4-BE49-F238E27FC236}">
                <a16:creationId xmlns:a16="http://schemas.microsoft.com/office/drawing/2014/main" id="{D1C40564-8E3B-47B8-B695-4CFC8BFDDE55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6</a:t>
            </a:fld>
            <a:endParaRPr lang="zh-TW" altLang="en-US" sz="18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04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293468" y="157746"/>
            <a:ext cx="6097966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r>
              <a:rPr lang="zh-TW" altLang="en-US" sz="3200" dirty="0"/>
              <a:t>依客戶需求評估適合商品時</a:t>
            </a:r>
            <a:endParaRPr lang="en-US" altLang="zh-TW" sz="3200" dirty="0"/>
          </a:p>
          <a:p>
            <a:r>
              <a:rPr lang="zh-TW" altLang="en-US" dirty="0"/>
              <a:t>招攬險種及留意相關事項</a:t>
            </a:r>
            <a:endParaRPr lang="en-US" altLang="zh-TW" dirty="0"/>
          </a:p>
        </p:txBody>
      </p:sp>
      <p:sp>
        <p:nvSpPr>
          <p:cNvPr id="2" name="矩形 1"/>
          <p:cNvSpPr/>
          <p:nvPr/>
        </p:nvSpPr>
        <p:spPr>
          <a:xfrm>
            <a:off x="521297" y="1294732"/>
            <a:ext cx="1797621" cy="4244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人壽保險</a:t>
            </a:r>
            <a:r>
              <a:rPr lang="en-US" altLang="zh-TW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醫療險</a:t>
            </a:r>
          </a:p>
        </p:txBody>
      </p:sp>
      <p:sp>
        <p:nvSpPr>
          <p:cNvPr id="3" name="圓角矩形 2"/>
          <p:cNvSpPr/>
          <p:nvPr/>
        </p:nvSpPr>
        <p:spPr>
          <a:xfrm>
            <a:off x="393699" y="1719154"/>
            <a:ext cx="8432801" cy="1431498"/>
          </a:xfrm>
          <a:prstGeom prst="roundRect">
            <a:avLst>
              <a:gd name="adj" fmla="val 7895"/>
            </a:avLst>
          </a:prstGeom>
          <a:solidFill>
            <a:schemeClr val="tx1">
              <a:alpha val="7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425448" y="1765657"/>
            <a:ext cx="8307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造成障礙原因為何</a:t>
            </a:r>
            <a:r>
              <a:rPr lang="en-US" altLang="zh-TW" sz="1200" b="1" dirty="0"/>
              <a:t>?</a:t>
            </a:r>
            <a:r>
              <a:rPr lang="zh-TW" altLang="en-US" sz="1200" dirty="0"/>
              <a:t>是先天、後天疾病或意外</a:t>
            </a:r>
            <a:r>
              <a:rPr lang="en-US" altLang="zh-TW" sz="1200" dirty="0"/>
              <a:t>?</a:t>
            </a:r>
            <a:r>
              <a:rPr lang="zh-TW" altLang="en-US" sz="1200" dirty="0"/>
              <a:t>治療方式、追蹤情形、手術時間、癒後狀況及有無後遺症或合併症。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目前體況、體檢結果為何</a:t>
            </a:r>
            <a:r>
              <a:rPr lang="en-US" altLang="zh-TW" sz="1200" dirty="0"/>
              <a:t>(</a:t>
            </a:r>
            <a:r>
              <a:rPr lang="zh-TW" altLang="en-US" sz="1200" dirty="0"/>
              <a:t>含臟器功能、外觀體況、精神狀況及恢復改善狀況等</a:t>
            </a:r>
            <a:r>
              <a:rPr lang="en-US" altLang="zh-TW" sz="1200" dirty="0"/>
              <a:t>)</a:t>
            </a:r>
            <a:r>
              <a:rPr lang="zh-TW" altLang="en-US" sz="1200" dirty="0"/>
              <a:t>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確認被保險人生活狀況、環境與自理情形</a:t>
            </a:r>
            <a:r>
              <a:rPr lang="zh-TW" altLang="en-US" sz="1200" dirty="0"/>
              <a:t>；有無社會適應能力（工作、學習）及應答能力；是否有工作、是否可以勞動、意識狀態是否具簽訂契約能力。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是否同時有其他疾病存在</a:t>
            </a:r>
            <a:r>
              <a:rPr lang="zh-TW" altLang="en-US" sz="1200" dirty="0"/>
              <a:t>，如其他慢性病、精神疾病、心臟疾病</a:t>
            </a:r>
            <a:r>
              <a:rPr lang="en-US" altLang="zh-TW" sz="1200" dirty="0"/>
              <a:t>..</a:t>
            </a:r>
            <a:r>
              <a:rPr lang="zh-TW" altLang="en-US" sz="1200" dirty="0"/>
              <a:t>存在，目前就診、控制情形。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倘為精神疾病，則須了解發作之頻率與發作時之症狀和前後狀態，是否有意識喪失</a:t>
            </a:r>
            <a:r>
              <a:rPr lang="en-US" altLang="zh-TW" sz="1200" b="1" dirty="0"/>
              <a:t>?</a:t>
            </a:r>
            <a:r>
              <a:rPr lang="zh-TW" altLang="en-US" sz="1200" dirty="0"/>
              <a:t>是否有伴隨酗酒、濫用藥物成癮之情況</a:t>
            </a:r>
            <a:r>
              <a:rPr lang="en-US" altLang="zh-TW" sz="1200" dirty="0"/>
              <a:t>?</a:t>
            </a:r>
            <a:r>
              <a:rPr lang="zh-TW" altLang="en-US" sz="1200" dirty="0"/>
              <a:t>是否無法工作、影響日常生活</a:t>
            </a:r>
            <a:r>
              <a:rPr lang="en-US" altLang="zh-TW" sz="1200" dirty="0"/>
              <a:t>?</a:t>
            </a:r>
            <a:r>
              <a:rPr lang="zh-TW" altLang="en-US" sz="1200" dirty="0"/>
              <a:t>目前是否服藥治療</a:t>
            </a:r>
            <a:r>
              <a:rPr lang="en-US" altLang="zh-TW" sz="1200" dirty="0"/>
              <a:t>?</a:t>
            </a:r>
          </a:p>
        </p:txBody>
      </p:sp>
      <p:sp>
        <p:nvSpPr>
          <p:cNvPr id="111" name="矩形 110"/>
          <p:cNvSpPr/>
          <p:nvPr/>
        </p:nvSpPr>
        <p:spPr>
          <a:xfrm>
            <a:off x="489548" y="3261166"/>
            <a:ext cx="1797621" cy="4244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傷害保險</a:t>
            </a:r>
          </a:p>
        </p:txBody>
      </p:sp>
      <p:sp>
        <p:nvSpPr>
          <p:cNvPr id="112" name="圓角矩形 111"/>
          <p:cNvSpPr/>
          <p:nvPr/>
        </p:nvSpPr>
        <p:spPr>
          <a:xfrm>
            <a:off x="361950" y="3685588"/>
            <a:ext cx="8432801" cy="877500"/>
          </a:xfrm>
          <a:prstGeom prst="roundRect">
            <a:avLst>
              <a:gd name="adj" fmla="val 7895"/>
            </a:avLst>
          </a:prstGeom>
          <a:solidFill>
            <a:schemeClr val="tx1">
              <a:alpha val="7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3" name="矩形 112"/>
          <p:cNvSpPr/>
          <p:nvPr/>
        </p:nvSpPr>
        <p:spPr>
          <a:xfrm>
            <a:off x="393699" y="3732091"/>
            <a:ext cx="83070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障礙原因、治療方式、追蹤情形、手術時間、癒後狀況及有無後遺症或合併症。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確認被保險人目前體況是否良好，被保人生活自理情形；是否有工作、是否可以勞動。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sz="1200" b="1" dirty="0"/>
              <a:t>倘為精神疾病，則須了解發作之頻率與發作時之症狀和前後狀態，是否有意識喪失</a:t>
            </a:r>
            <a:r>
              <a:rPr lang="en-US" altLang="zh-TW" sz="1200" b="1" dirty="0"/>
              <a:t>?</a:t>
            </a:r>
            <a:r>
              <a:rPr lang="zh-TW" altLang="en-US" sz="1200" dirty="0"/>
              <a:t>是否有伴隨酗酒、濫用藥物成癮之情況</a:t>
            </a:r>
            <a:r>
              <a:rPr lang="en-US" altLang="zh-TW" sz="1200" dirty="0"/>
              <a:t>?</a:t>
            </a:r>
            <a:r>
              <a:rPr lang="zh-TW" altLang="en-US" sz="1200" dirty="0"/>
              <a:t>是否無法工作、影響日常生活</a:t>
            </a:r>
            <a:r>
              <a:rPr lang="en-US" altLang="zh-TW" sz="1200" dirty="0"/>
              <a:t>?</a:t>
            </a:r>
            <a:r>
              <a:rPr lang="zh-TW" altLang="en-US" sz="1200" dirty="0"/>
              <a:t>目前是否服藥治療</a:t>
            </a:r>
            <a:r>
              <a:rPr lang="en-US" altLang="zh-TW" sz="1200" dirty="0"/>
              <a:t>?</a:t>
            </a:r>
          </a:p>
        </p:txBody>
      </p:sp>
      <p:sp>
        <p:nvSpPr>
          <p:cNvPr id="132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cxnSp>
        <p:nvCxnSpPr>
          <p:cNvPr id="133" name="直線接點 132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sp>
        <p:nvSpPr>
          <p:cNvPr id="135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136" name="直線接點 135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A6A6A6"/>
                </a:solidFill>
              </a:rPr>
              <a:t>01</a:t>
            </a:r>
            <a:endParaRPr sz="2000" dirty="0">
              <a:solidFill>
                <a:srgbClr val="A6A6A6"/>
              </a:solidFill>
            </a:endParaRPr>
          </a:p>
        </p:txBody>
      </p:sp>
      <p:sp>
        <p:nvSpPr>
          <p:cNvPr id="138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FFFFFF"/>
                </a:solidFill>
              </a:rPr>
              <a:t>02</a:t>
            </a:r>
            <a:endParaRPr sz="2000" dirty="0">
              <a:solidFill>
                <a:srgbClr val="FFFFFF"/>
              </a:solidFill>
            </a:endParaRPr>
          </a:p>
        </p:txBody>
      </p:sp>
      <p:sp>
        <p:nvSpPr>
          <p:cNvPr id="139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03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140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5471502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確認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141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6453275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需求</a:t>
            </a:r>
            <a:endParaRPr sz="1200" b="1" u="sng" dirty="0">
              <a:solidFill>
                <a:srgbClr val="20664B"/>
              </a:solidFill>
            </a:endParaRPr>
          </a:p>
        </p:txBody>
      </p:sp>
      <p:sp>
        <p:nvSpPr>
          <p:cNvPr id="142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73463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作業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143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144" name="直線接點 143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</a:t>
            </a:r>
            <a:r>
              <a:rPr lang="en-US" altLang="zh-TW" sz="2000" dirty="0">
                <a:solidFill>
                  <a:schemeClr val="tx1">
                    <a:lumMod val="65000"/>
                  </a:schemeClr>
                </a:solidFill>
              </a:rPr>
              <a:t>4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146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83047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告知</a:t>
            </a:r>
            <a:endParaRPr sz="1200" b="1" u="sng" dirty="0">
              <a:solidFill>
                <a:srgbClr val="A6A6A6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投影片編號版面配置區 4">
            <a:extLst>
              <a:ext uri="{FF2B5EF4-FFF2-40B4-BE49-F238E27FC236}">
                <a16:creationId xmlns:a16="http://schemas.microsoft.com/office/drawing/2014/main" id="{D1C40564-8E3B-47B8-B695-4CFC8BFDDE55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7</a:t>
            </a:fld>
            <a:endParaRPr lang="zh-TW" altLang="en-US" sz="18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04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293468" y="157746"/>
            <a:ext cx="6097966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r>
              <a:rPr lang="zh-TW" altLang="en-US" sz="3200" dirty="0"/>
              <a:t>依客戶需求評估適合商品時</a:t>
            </a:r>
            <a:endParaRPr lang="en-US" altLang="zh-TW" sz="3200" dirty="0"/>
          </a:p>
          <a:p>
            <a:r>
              <a:rPr lang="zh-TW" altLang="en-US" dirty="0"/>
              <a:t>招攬險種及留意相關事項</a:t>
            </a:r>
            <a:endParaRPr lang="en-US" altLang="zh-TW" dirty="0"/>
          </a:p>
        </p:txBody>
      </p:sp>
      <p:sp>
        <p:nvSpPr>
          <p:cNvPr id="25" name="矩形 24"/>
          <p:cNvSpPr/>
          <p:nvPr/>
        </p:nvSpPr>
        <p:spPr>
          <a:xfrm>
            <a:off x="489548" y="1337582"/>
            <a:ext cx="1797621" cy="4244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癌症保險</a:t>
            </a:r>
          </a:p>
        </p:txBody>
      </p:sp>
      <p:sp>
        <p:nvSpPr>
          <p:cNvPr id="26" name="圓角矩形 25"/>
          <p:cNvSpPr/>
          <p:nvPr/>
        </p:nvSpPr>
        <p:spPr>
          <a:xfrm>
            <a:off x="361950" y="1762004"/>
            <a:ext cx="8432801" cy="385057"/>
          </a:xfrm>
          <a:prstGeom prst="roundRect">
            <a:avLst>
              <a:gd name="adj" fmla="val 7895"/>
            </a:avLst>
          </a:prstGeom>
          <a:solidFill>
            <a:schemeClr val="tx1">
              <a:alpha val="7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487679" y="1808507"/>
            <a:ext cx="83070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/>
              <a:t>障礙原因是否為癌症所致。</a:t>
            </a:r>
            <a:endParaRPr lang="en-US" altLang="zh-TW" sz="1600" b="1" dirty="0"/>
          </a:p>
        </p:txBody>
      </p:sp>
      <p:sp>
        <p:nvSpPr>
          <p:cNvPr id="28" name="矩形 27"/>
          <p:cNvSpPr/>
          <p:nvPr/>
        </p:nvSpPr>
        <p:spPr>
          <a:xfrm>
            <a:off x="489548" y="2286361"/>
            <a:ext cx="1797621" cy="4244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年金保險</a:t>
            </a:r>
          </a:p>
        </p:txBody>
      </p:sp>
      <p:sp>
        <p:nvSpPr>
          <p:cNvPr id="29" name="圓角矩形 28"/>
          <p:cNvSpPr/>
          <p:nvPr/>
        </p:nvSpPr>
        <p:spPr>
          <a:xfrm>
            <a:off x="361950" y="2710783"/>
            <a:ext cx="8432801" cy="385057"/>
          </a:xfrm>
          <a:prstGeom prst="roundRect">
            <a:avLst>
              <a:gd name="adj" fmla="val 7895"/>
            </a:avLst>
          </a:prstGeom>
          <a:solidFill>
            <a:schemeClr val="tx1">
              <a:alpha val="7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487679" y="2757286"/>
            <a:ext cx="83070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/>
              <a:t>無須進行體況審核。</a:t>
            </a:r>
            <a:endParaRPr lang="en-US" altLang="zh-TW" sz="1600" b="1" dirty="0"/>
          </a:p>
        </p:txBody>
      </p:sp>
      <p:sp>
        <p:nvSpPr>
          <p:cNvPr id="35" name="矩形 34"/>
          <p:cNvSpPr/>
          <p:nvPr/>
        </p:nvSpPr>
        <p:spPr>
          <a:xfrm>
            <a:off x="489548" y="3235140"/>
            <a:ext cx="1797621" cy="4244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chemeClr val="accent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其他事項</a:t>
            </a:r>
          </a:p>
        </p:txBody>
      </p:sp>
      <p:sp>
        <p:nvSpPr>
          <p:cNvPr id="36" name="圓角矩形 35"/>
          <p:cNvSpPr/>
          <p:nvPr/>
        </p:nvSpPr>
        <p:spPr>
          <a:xfrm>
            <a:off x="361950" y="3659562"/>
            <a:ext cx="8432801" cy="896864"/>
          </a:xfrm>
          <a:prstGeom prst="roundRect">
            <a:avLst>
              <a:gd name="adj" fmla="val 7895"/>
            </a:avLst>
          </a:prstGeom>
          <a:solidFill>
            <a:schemeClr val="tx1">
              <a:alpha val="7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393699" y="3738662"/>
            <a:ext cx="75996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buFont typeface="+mj-lt"/>
              <a:buAutoNum type="arabicPeriod"/>
            </a:pPr>
            <a:r>
              <a:rPr lang="zh-TW" altLang="en-US" b="1" dirty="0"/>
              <a:t>道德風險：例如投保高額傷害保險、人壽保險。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b="1" dirty="0"/>
              <a:t>理解能力：瞭解客戶心智障礙程度為何</a:t>
            </a:r>
            <a:r>
              <a:rPr lang="en-US" altLang="zh-TW" b="1" dirty="0"/>
              <a:t>?</a:t>
            </a:r>
            <a:r>
              <a:rPr lang="zh-TW" altLang="en-US" b="1" dirty="0"/>
              <a:t>是否能清楚投保內容及答覆告知事項等</a:t>
            </a:r>
            <a:r>
              <a:rPr lang="en-US" altLang="zh-TW" b="1" dirty="0"/>
              <a:t>?</a:t>
            </a:r>
          </a:p>
          <a:p>
            <a:pPr marL="182563" indent="-182563">
              <a:buFont typeface="+mj-lt"/>
              <a:buAutoNum type="arabicPeriod"/>
            </a:pPr>
            <a:r>
              <a:rPr lang="zh-TW" altLang="en-US" b="1" dirty="0"/>
              <a:t>投保動機：為本人意願</a:t>
            </a:r>
            <a:r>
              <a:rPr lang="en-US" altLang="zh-TW" b="1" dirty="0"/>
              <a:t>?</a:t>
            </a:r>
            <a:r>
              <a:rPr lang="zh-TW" altLang="en-US" b="1" dirty="0"/>
              <a:t>或家人</a:t>
            </a:r>
            <a:r>
              <a:rPr lang="en-US" altLang="zh-TW" b="1" dirty="0"/>
              <a:t>/</a:t>
            </a:r>
            <a:r>
              <a:rPr lang="zh-TW" altLang="en-US" b="1" dirty="0"/>
              <a:t>監護人主導</a:t>
            </a:r>
            <a:r>
              <a:rPr lang="en-US" altLang="zh-TW" b="1" dirty="0"/>
              <a:t>?</a:t>
            </a:r>
          </a:p>
        </p:txBody>
      </p:sp>
      <p:sp>
        <p:nvSpPr>
          <p:cNvPr id="61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cxnSp>
        <p:nvCxnSpPr>
          <p:cNvPr id="62" name="直線接點 61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sp>
        <p:nvSpPr>
          <p:cNvPr id="64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65" name="直線接點 64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A6A6A6"/>
                </a:solidFill>
              </a:rPr>
              <a:t>01</a:t>
            </a:r>
            <a:endParaRPr sz="2000" dirty="0">
              <a:solidFill>
                <a:srgbClr val="A6A6A6"/>
              </a:solidFill>
            </a:endParaRPr>
          </a:p>
        </p:txBody>
      </p:sp>
      <p:sp>
        <p:nvSpPr>
          <p:cNvPr id="67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FFFFFF"/>
                </a:solidFill>
              </a:rPr>
              <a:t>02</a:t>
            </a:r>
            <a:endParaRPr sz="2000" dirty="0">
              <a:solidFill>
                <a:srgbClr val="FFFFFF"/>
              </a:solidFill>
            </a:endParaRPr>
          </a:p>
        </p:txBody>
      </p:sp>
      <p:sp>
        <p:nvSpPr>
          <p:cNvPr id="68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03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69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5471502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確認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70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6453275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需求</a:t>
            </a:r>
            <a:endParaRPr sz="1200" b="1" u="sng" dirty="0">
              <a:solidFill>
                <a:srgbClr val="20664B"/>
              </a:solidFill>
            </a:endParaRPr>
          </a:p>
        </p:txBody>
      </p:sp>
      <p:sp>
        <p:nvSpPr>
          <p:cNvPr id="71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73463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作業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72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73" name="直線接點 72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Google Shape;330;p37"/>
          <p:cNvSpPr txBox="1">
            <a:spLocks noGrp="1"/>
          </p:cNvSpPr>
          <p:nvPr>
            <p:ph type="title" idx="3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</a:rPr>
              <a:t>0</a:t>
            </a:r>
            <a:r>
              <a:rPr lang="en-US" altLang="zh-TW" sz="2000" dirty="0">
                <a:solidFill>
                  <a:schemeClr val="tx1">
                    <a:lumMod val="65000"/>
                  </a:schemeClr>
                </a:solidFill>
              </a:rPr>
              <a:t>4</a:t>
            </a:r>
            <a:endParaRPr sz="20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75" name="Google Shape;328;p37"/>
          <p:cNvSpPr txBox="1">
            <a:spLocks noGrp="1"/>
          </p:cNvSpPr>
          <p:nvPr>
            <p:ph type="title" idx="2"/>
          </p:nvPr>
        </p:nvSpPr>
        <p:spPr>
          <a:xfrm>
            <a:off x="8304786" y="46237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告知</a:t>
            </a:r>
            <a:endParaRPr sz="1200" b="1" u="sng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686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 rot="10523904">
            <a:off x="842658" y="870922"/>
            <a:ext cx="7528691" cy="3867323"/>
          </a:xfrm>
          <a:custGeom>
            <a:avLst/>
            <a:gdLst/>
            <a:ahLst/>
            <a:cxnLst/>
            <a:rect l="l" t="t" r="r" b="b"/>
            <a:pathLst>
              <a:path w="82071" h="72795" extrusionOk="0">
                <a:moveTo>
                  <a:pt x="34596" y="1"/>
                </a:moveTo>
                <a:cubicBezTo>
                  <a:pt x="10896" y="1"/>
                  <a:pt x="1" y="14348"/>
                  <a:pt x="1" y="34124"/>
                </a:cubicBezTo>
                <a:cubicBezTo>
                  <a:pt x="1" y="55217"/>
                  <a:pt x="17829" y="72795"/>
                  <a:pt x="38880" y="72795"/>
                </a:cubicBezTo>
                <a:cubicBezTo>
                  <a:pt x="59973" y="72795"/>
                  <a:pt x="82071" y="71790"/>
                  <a:pt x="82071" y="50697"/>
                </a:cubicBezTo>
                <a:cubicBezTo>
                  <a:pt x="82071" y="29646"/>
                  <a:pt x="71022" y="2526"/>
                  <a:pt x="39341" y="182"/>
                </a:cubicBezTo>
                <a:cubicBezTo>
                  <a:pt x="37706" y="61"/>
                  <a:pt x="36124" y="1"/>
                  <a:pt x="3459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投影片編號版面配置區 4">
            <a:extLst>
              <a:ext uri="{FF2B5EF4-FFF2-40B4-BE49-F238E27FC236}">
                <a16:creationId xmlns:a16="http://schemas.microsoft.com/office/drawing/2014/main" id="{A31D7272-9022-4558-AFF5-3C48695DCA59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8</a:t>
            </a:fld>
            <a:endParaRPr lang="zh-TW" altLang="en-US" sz="1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9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293468" y="157746"/>
            <a:ext cx="6097966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r>
              <a:rPr lang="zh-TW" altLang="en-US" sz="3200" dirty="0"/>
              <a:t>協助客戶據實填寫要保文件</a:t>
            </a:r>
            <a:endParaRPr lang="en-US" altLang="zh-TW" sz="3200" dirty="0"/>
          </a:p>
          <a:p>
            <a:r>
              <a:rPr lang="zh-TW" altLang="en-US" dirty="0"/>
              <a:t>參考處理原則及核保審查評估要點</a:t>
            </a:r>
            <a:endParaRPr lang="en-US" altLang="zh-TW" dirty="0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699660" y="1428069"/>
            <a:ext cx="3178592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協助客戶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據實填寫要保文件</a:t>
            </a:r>
          </a:p>
        </p:txBody>
      </p:sp>
      <p:sp>
        <p:nvSpPr>
          <p:cNvPr id="91" name="文字方塊 90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869528" y="2583325"/>
            <a:ext cx="29274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了解客戶保費來源、工作狀況、工作穩定性、經濟能力。</a:t>
            </a:r>
            <a:endParaRPr lang="en-US" altLang="zh-TW" sz="2000" b="1" dirty="0"/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4434384" y="1427140"/>
            <a:ext cx="3914099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提交前應參考原則及要點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協助客戶提供資料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3" name="文字方塊 92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4387787" y="2582396"/>
            <a:ext cx="39606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參考「保險業承保身心障礙者處理原則」內所載要點，協助提供資料，以利核保人員進行審查。</a:t>
            </a:r>
            <a:endParaRPr lang="en-US" altLang="zh-TW" sz="2000" b="1" dirty="0"/>
          </a:p>
        </p:txBody>
      </p:sp>
      <p:sp>
        <p:nvSpPr>
          <p:cNvPr id="111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cxnSp>
        <p:nvCxnSpPr>
          <p:cNvPr id="112" name="直線接點 111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sp>
        <p:nvSpPr>
          <p:cNvPr id="114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cxnSp>
        <p:nvCxnSpPr>
          <p:cNvPr id="115" name="直線接點 114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A6A6A6"/>
                </a:solidFill>
                <a:latin typeface="Palanquin Dark" panose="02020500000000000000" charset="0"/>
                <a:cs typeface="Palanquin Dark" panose="02020500000000000000" charset="0"/>
              </a:rPr>
              <a:t>01</a:t>
            </a:r>
            <a:endParaRPr sz="2000" dirty="0">
              <a:solidFill>
                <a:srgbClr val="A6A6A6"/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117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000" dirty="0">
                <a:solidFill>
                  <a:schemeClr val="tx1">
                    <a:lumMod val="65000"/>
                  </a:schemeClr>
                </a:solidFill>
                <a:latin typeface="Palanquin Dark" panose="02020500000000000000" charset="0"/>
                <a:cs typeface="Palanquin Dark" panose="02020500000000000000" charset="0"/>
              </a:rPr>
              <a:t>02</a:t>
            </a:r>
            <a:endParaRPr sz="2000" dirty="0">
              <a:solidFill>
                <a:schemeClr val="tx1">
                  <a:lumMod val="65000"/>
                </a:schemeClr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118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FFFFFF"/>
                </a:solidFill>
                <a:latin typeface="Palanquin Dark" panose="02020500000000000000" charset="0"/>
                <a:cs typeface="Palanquin Dark" panose="02020500000000000000" charset="0"/>
              </a:rPr>
              <a:t>03</a:t>
            </a:r>
            <a:endParaRPr sz="2000" dirty="0">
              <a:solidFill>
                <a:srgbClr val="FFFFFF"/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119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5471502" y="45475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確認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120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6453275" y="45475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需求</a:t>
            </a:r>
            <a:endParaRPr sz="1200" b="1" dirty="0">
              <a:solidFill>
                <a:srgbClr val="A6A6A6"/>
              </a:solidFill>
            </a:endParaRPr>
          </a:p>
        </p:txBody>
      </p:sp>
      <p:sp>
        <p:nvSpPr>
          <p:cNvPr id="121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7346386" y="45475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作業</a:t>
            </a:r>
            <a:endParaRPr sz="1200" b="1" u="sng" dirty="0">
              <a:solidFill>
                <a:srgbClr val="20664B"/>
              </a:solidFill>
            </a:endParaRPr>
          </a:p>
        </p:txBody>
      </p:sp>
      <p:sp>
        <p:nvSpPr>
          <p:cNvPr id="122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</p:sp>
      <p:cxnSp>
        <p:nvCxnSpPr>
          <p:cNvPr id="123" name="直線接點 122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1">
                    <a:lumMod val="65000"/>
                  </a:schemeClr>
                </a:solidFill>
                <a:latin typeface="Palanquin Dark" panose="02020500000000000000" charset="0"/>
                <a:cs typeface="Palanquin Dark" panose="02020500000000000000" charset="0"/>
              </a:rPr>
              <a:t>0</a:t>
            </a:r>
            <a:r>
              <a:rPr lang="en-US" altLang="zh-TW" sz="2000" dirty="0">
                <a:solidFill>
                  <a:schemeClr val="tx1">
                    <a:lumMod val="65000"/>
                  </a:schemeClr>
                </a:solidFill>
                <a:latin typeface="Palanquin Dark" panose="02020500000000000000" charset="0"/>
                <a:cs typeface="Palanquin Dark" panose="02020500000000000000" charset="0"/>
              </a:rPr>
              <a:t>4</a:t>
            </a:r>
            <a:endParaRPr sz="2000" dirty="0">
              <a:solidFill>
                <a:schemeClr val="tx1">
                  <a:lumMod val="65000"/>
                </a:schemeClr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125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8304786" y="454757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告知</a:t>
            </a:r>
            <a:endParaRPr sz="1200" b="1" u="sng" dirty="0">
              <a:solidFill>
                <a:srgbClr val="A6A6A6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 rot="10523904">
            <a:off x="842658" y="870922"/>
            <a:ext cx="7528691" cy="3867323"/>
          </a:xfrm>
          <a:custGeom>
            <a:avLst/>
            <a:gdLst/>
            <a:ahLst/>
            <a:cxnLst/>
            <a:rect l="l" t="t" r="r" b="b"/>
            <a:pathLst>
              <a:path w="82071" h="72795" extrusionOk="0">
                <a:moveTo>
                  <a:pt x="34596" y="1"/>
                </a:moveTo>
                <a:cubicBezTo>
                  <a:pt x="10896" y="1"/>
                  <a:pt x="1" y="14348"/>
                  <a:pt x="1" y="34124"/>
                </a:cubicBezTo>
                <a:cubicBezTo>
                  <a:pt x="1" y="55217"/>
                  <a:pt x="17829" y="72795"/>
                  <a:pt x="38880" y="72795"/>
                </a:cubicBezTo>
                <a:cubicBezTo>
                  <a:pt x="59973" y="72795"/>
                  <a:pt x="82071" y="71790"/>
                  <a:pt x="82071" y="50697"/>
                </a:cubicBezTo>
                <a:cubicBezTo>
                  <a:pt x="82071" y="29646"/>
                  <a:pt x="71022" y="2526"/>
                  <a:pt x="39341" y="182"/>
                </a:cubicBezTo>
                <a:cubicBezTo>
                  <a:pt x="37706" y="61"/>
                  <a:pt x="36124" y="1"/>
                  <a:pt x="3459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投影片編號版面配置區 4">
            <a:extLst>
              <a:ext uri="{FF2B5EF4-FFF2-40B4-BE49-F238E27FC236}">
                <a16:creationId xmlns:a16="http://schemas.microsoft.com/office/drawing/2014/main" id="{A31D7272-9022-4558-AFF5-3C48695DCA59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9</a:t>
            </a:fld>
            <a:endParaRPr lang="zh-TW" altLang="en-US" sz="1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9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293468" y="157746"/>
            <a:ext cx="6097966" cy="117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r>
              <a:rPr lang="zh-TW" altLang="en-US" sz="3200" dirty="0"/>
              <a:t>告知後續核保時必要程序</a:t>
            </a:r>
            <a:endParaRPr lang="en-US" altLang="zh-TW" sz="3200" dirty="0"/>
          </a:p>
          <a:p>
            <a:r>
              <a:rPr lang="zh-TW" altLang="en-US" dirty="0"/>
              <a:t>核保可能結果及處理方式</a:t>
            </a:r>
            <a:endParaRPr lang="en-US" altLang="zh-TW" dirty="0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293468" y="1428069"/>
            <a:ext cx="3178592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告知核保過程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之必要程序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文字方塊 90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463336" y="2583325"/>
            <a:ext cx="29274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/>
              <a:t>可能須配合調閱病歷、照會體檢、生調、高齡錄音、電訪作業等。</a:t>
            </a:r>
            <a:endParaRPr lang="en-US" altLang="zh-TW" sz="2000" b="1" dirty="0"/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FFB3C14B-CFDE-43EE-9D07-75851ACEF609}"/>
              </a:ext>
            </a:extLst>
          </p:cNvPr>
          <p:cNvSpPr/>
          <p:nvPr/>
        </p:nvSpPr>
        <p:spPr>
          <a:xfrm>
            <a:off x="3708384" y="1427140"/>
            <a:ext cx="5212155" cy="1084659"/>
          </a:xfrm>
          <a:prstGeom prst="rect">
            <a:avLst/>
          </a:prstGeom>
          <a:solidFill>
            <a:srgbClr val="206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告知核保可能結果及處理方式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3" name="文字方塊 92">
            <a:extLst>
              <a:ext uri="{FF2B5EF4-FFF2-40B4-BE49-F238E27FC236}">
                <a16:creationId xmlns:a16="http://schemas.microsoft.com/office/drawing/2014/main" id="{4C60BB65-E1F6-4F31-B0DF-DC0EB32FA9A5}"/>
              </a:ext>
            </a:extLst>
          </p:cNvPr>
          <p:cNvSpPr txBox="1"/>
          <p:nvPr/>
        </p:nvSpPr>
        <p:spPr>
          <a:xfrm>
            <a:off x="3708385" y="2582396"/>
            <a:ext cx="521215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b="1" dirty="0"/>
              <a:t>如經核保風險評估達到加費</a:t>
            </a:r>
            <a:r>
              <a:rPr lang="en-US" altLang="zh-TW" sz="2000" b="1" dirty="0"/>
              <a:t>/</a:t>
            </a:r>
            <a:r>
              <a:rPr lang="zh-TW" altLang="en-US" sz="2000" b="1" dirty="0"/>
              <a:t>批註除外</a:t>
            </a:r>
            <a:r>
              <a:rPr lang="en-US" altLang="zh-TW" sz="2000" b="1" dirty="0"/>
              <a:t>/</a:t>
            </a:r>
            <a:r>
              <a:rPr lang="zh-TW" altLang="en-US" sz="2000" b="1" dirty="0"/>
              <a:t>減額等</a:t>
            </a:r>
            <a:r>
              <a:rPr lang="zh-TW" altLang="en-US" sz="2000" b="1" dirty="0">
                <a:solidFill>
                  <a:schemeClr val="accent2">
                    <a:lumMod val="50000"/>
                  </a:schemeClr>
                </a:solidFill>
              </a:rPr>
              <a:t>附加條件承保時，需取得客戶簽名同意後，方可承保</a:t>
            </a:r>
            <a:r>
              <a:rPr lang="zh-TW" altLang="en-US" sz="2000" b="1" dirty="0"/>
              <a:t>。</a:t>
            </a:r>
            <a:endParaRPr lang="en-US" altLang="zh-TW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b="1" dirty="0"/>
              <a:t>如為延期或婉拒承保，</a:t>
            </a:r>
            <a:r>
              <a:rPr lang="zh-TW" altLang="en-US" sz="2000" b="1" dirty="0">
                <a:solidFill>
                  <a:schemeClr val="accent2">
                    <a:lumMod val="50000"/>
                  </a:schemeClr>
                </a:solidFill>
              </a:rPr>
              <a:t>核保單位會以書面敘明未承保理由通知契約要保人</a:t>
            </a:r>
            <a:r>
              <a:rPr lang="zh-TW" altLang="en-US" sz="2000" b="1" dirty="0"/>
              <a:t>。</a:t>
            </a:r>
            <a:endParaRPr lang="en-US" altLang="zh-TW" sz="2000" b="1" dirty="0"/>
          </a:p>
        </p:txBody>
      </p:sp>
      <p:sp>
        <p:nvSpPr>
          <p:cNvPr id="35" name="Google Shape;326;p37"/>
          <p:cNvSpPr/>
          <p:nvPr/>
        </p:nvSpPr>
        <p:spPr>
          <a:xfrm>
            <a:off x="5531128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cxnSp>
        <p:nvCxnSpPr>
          <p:cNvPr id="36" name="直線接點 35"/>
          <p:cNvCxnSpPr/>
          <p:nvPr/>
        </p:nvCxnSpPr>
        <p:spPr>
          <a:xfrm>
            <a:off x="6155835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Google Shape;326;p37"/>
          <p:cNvSpPr/>
          <p:nvPr/>
        </p:nvSpPr>
        <p:spPr>
          <a:xfrm>
            <a:off x="6493153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sp>
        <p:nvSpPr>
          <p:cNvPr id="38" name="Google Shape;326;p37"/>
          <p:cNvSpPr/>
          <p:nvPr/>
        </p:nvSpPr>
        <p:spPr>
          <a:xfrm>
            <a:off x="74350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D1C7BC"/>
          </a:solidFill>
          <a:ln>
            <a:noFill/>
          </a:ln>
        </p:spPr>
      </p:sp>
      <p:cxnSp>
        <p:nvCxnSpPr>
          <p:cNvPr id="39" name="直線接點 38"/>
          <p:cNvCxnSpPr/>
          <p:nvPr/>
        </p:nvCxnSpPr>
        <p:spPr>
          <a:xfrm>
            <a:off x="7109856" y="291529"/>
            <a:ext cx="225915" cy="0"/>
          </a:xfrm>
          <a:prstGeom prst="line">
            <a:avLst/>
          </a:prstGeom>
          <a:ln w="5715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5442962" y="163525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A6A6A6"/>
                </a:solidFill>
                <a:latin typeface="Palanquin Dark" panose="02020500000000000000" charset="0"/>
                <a:cs typeface="Palanquin Dark" panose="02020500000000000000" charset="0"/>
              </a:rPr>
              <a:t>01</a:t>
            </a:r>
            <a:endParaRPr sz="2000" dirty="0">
              <a:solidFill>
                <a:srgbClr val="A6A6A6"/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41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6404864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000" dirty="0">
                <a:solidFill>
                  <a:schemeClr val="tx1">
                    <a:lumMod val="65000"/>
                  </a:schemeClr>
                </a:solidFill>
                <a:latin typeface="Palanquin Dark" panose="02020500000000000000" charset="0"/>
                <a:cs typeface="Palanquin Dark" panose="02020500000000000000" charset="0"/>
              </a:rPr>
              <a:t>02</a:t>
            </a:r>
            <a:endParaRPr sz="2000" dirty="0">
              <a:solidFill>
                <a:schemeClr val="tx1">
                  <a:lumMod val="65000"/>
                </a:schemeClr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42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73321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en" sz="2000" dirty="0">
                <a:solidFill>
                  <a:schemeClr val="tx1">
                    <a:lumMod val="65000"/>
                  </a:schemeClr>
                </a:solidFill>
                <a:latin typeface="Palanquin Dark" panose="02020500000000000000" charset="0"/>
                <a:cs typeface="Palanquin Dark" panose="02020500000000000000" charset="0"/>
              </a:rPr>
              <a:t>03</a:t>
            </a:r>
            <a:endParaRPr sz="2000" dirty="0">
              <a:solidFill>
                <a:schemeClr val="tx1">
                  <a:lumMod val="65000"/>
                </a:schemeClr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43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5471502" y="464282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確認</a:t>
            </a:r>
            <a:endParaRPr sz="1200" b="1" u="sng" dirty="0">
              <a:solidFill>
                <a:srgbClr val="A6A6A6"/>
              </a:solidFill>
            </a:endParaRPr>
          </a:p>
        </p:txBody>
      </p:sp>
      <p:sp>
        <p:nvSpPr>
          <p:cNvPr id="44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6453275" y="464282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A6A6A6"/>
                </a:solidFill>
              </a:rPr>
              <a:t>需求</a:t>
            </a:r>
            <a:endParaRPr sz="1200" b="1" dirty="0">
              <a:solidFill>
                <a:srgbClr val="A6A6A6"/>
              </a:solidFill>
            </a:endParaRPr>
          </a:p>
        </p:txBody>
      </p:sp>
      <p:sp>
        <p:nvSpPr>
          <p:cNvPr id="45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7346386" y="464282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zh-TW" altLang="en-US" sz="1200" b="1" dirty="0">
                <a:solidFill>
                  <a:srgbClr val="A6A6A6"/>
                </a:solidFill>
              </a:rPr>
              <a:t>作業</a:t>
            </a:r>
            <a:endParaRPr sz="1200" b="1" dirty="0">
              <a:solidFill>
                <a:srgbClr val="A6A6A6"/>
              </a:solidFill>
            </a:endParaRPr>
          </a:p>
        </p:txBody>
      </p:sp>
      <p:sp>
        <p:nvSpPr>
          <p:cNvPr id="46" name="Google Shape;326;p37"/>
          <p:cNvSpPr/>
          <p:nvPr/>
        </p:nvSpPr>
        <p:spPr>
          <a:xfrm>
            <a:off x="8393449" y="65595"/>
            <a:ext cx="536297" cy="461089"/>
          </a:xfrm>
          <a:custGeom>
            <a:avLst/>
            <a:gdLst/>
            <a:ahLst/>
            <a:cxnLst/>
            <a:rect l="l" t="t" r="r" b="b"/>
            <a:pathLst>
              <a:path w="55344" h="51696" extrusionOk="0">
                <a:moveTo>
                  <a:pt x="6521" y="7894"/>
                </a:moveTo>
                <a:cubicBezTo>
                  <a:pt x="1060" y="14876"/>
                  <a:pt x="-2877" y="35818"/>
                  <a:pt x="2711" y="42927"/>
                </a:cubicBezTo>
                <a:cubicBezTo>
                  <a:pt x="8299" y="50036"/>
                  <a:pt x="31286" y="53722"/>
                  <a:pt x="40049" y="50547"/>
                </a:cubicBezTo>
                <a:cubicBezTo>
                  <a:pt x="48812" y="47372"/>
                  <a:pt x="56051" y="32129"/>
                  <a:pt x="55289" y="23877"/>
                </a:cubicBezTo>
                <a:cubicBezTo>
                  <a:pt x="54527" y="15625"/>
                  <a:pt x="43605" y="3700"/>
                  <a:pt x="35477" y="1036"/>
                </a:cubicBezTo>
                <a:cubicBezTo>
                  <a:pt x="27349" y="-1628"/>
                  <a:pt x="11982" y="912"/>
                  <a:pt x="6521" y="7894"/>
                </a:cubicBezTo>
                <a:close/>
              </a:path>
            </a:pathLst>
          </a:custGeom>
          <a:solidFill>
            <a:srgbClr val="20664B"/>
          </a:solidFill>
          <a:ln>
            <a:noFill/>
          </a:ln>
        </p:spPr>
      </p:sp>
      <p:cxnSp>
        <p:nvCxnSpPr>
          <p:cNvPr id="47" name="直線接點 46"/>
          <p:cNvCxnSpPr/>
          <p:nvPr/>
        </p:nvCxnSpPr>
        <p:spPr>
          <a:xfrm>
            <a:off x="8068256" y="291529"/>
            <a:ext cx="225915" cy="0"/>
          </a:xfrm>
          <a:prstGeom prst="line">
            <a:avLst/>
          </a:prstGeom>
          <a:ln w="57150">
            <a:solidFill>
              <a:srgbClr val="2066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Google Shape;330;p37"/>
          <p:cNvSpPr txBox="1">
            <a:spLocks noGrp="1"/>
          </p:cNvSpPr>
          <p:nvPr>
            <p:ph type="title" idx="4294967295"/>
          </p:nvPr>
        </p:nvSpPr>
        <p:spPr>
          <a:xfrm>
            <a:off x="8290517" y="175050"/>
            <a:ext cx="712873" cy="2651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000" dirty="0">
                <a:solidFill>
                  <a:srgbClr val="FFFFFF"/>
                </a:solidFill>
                <a:latin typeface="Palanquin Dark" panose="02020500000000000000" charset="0"/>
                <a:cs typeface="Palanquin Dark" panose="02020500000000000000" charset="0"/>
              </a:rPr>
              <a:t>0</a:t>
            </a:r>
            <a:r>
              <a:rPr lang="en-US" altLang="zh-TW" sz="2000" dirty="0">
                <a:solidFill>
                  <a:srgbClr val="FFFFFF"/>
                </a:solidFill>
                <a:latin typeface="Palanquin Dark" panose="02020500000000000000" charset="0"/>
                <a:cs typeface="Palanquin Dark" panose="02020500000000000000" charset="0"/>
              </a:rPr>
              <a:t>4</a:t>
            </a:r>
            <a:endParaRPr sz="2000" dirty="0">
              <a:solidFill>
                <a:srgbClr val="FFFFFF"/>
              </a:solidFill>
              <a:latin typeface="Palanquin Dark" panose="02020500000000000000" charset="0"/>
              <a:cs typeface="Palanquin Dark" panose="02020500000000000000" charset="0"/>
            </a:endParaRPr>
          </a:p>
        </p:txBody>
      </p:sp>
      <p:sp>
        <p:nvSpPr>
          <p:cNvPr id="49" name="Google Shape;328;p37"/>
          <p:cNvSpPr txBox="1">
            <a:spLocks noGrp="1"/>
          </p:cNvSpPr>
          <p:nvPr>
            <p:ph type="title" idx="4294967295"/>
          </p:nvPr>
        </p:nvSpPr>
        <p:spPr>
          <a:xfrm>
            <a:off x="8304786" y="464282"/>
            <a:ext cx="684333" cy="3475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dirty="0">
                <a:solidFill>
                  <a:srgbClr val="20664B"/>
                </a:solidFill>
              </a:rPr>
              <a:t>告知</a:t>
            </a:r>
            <a:endParaRPr sz="1200" b="1" u="sng" dirty="0">
              <a:solidFill>
                <a:srgbClr val="20664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235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 rot="10523904">
            <a:off x="976373" y="374277"/>
            <a:ext cx="7431267" cy="4478348"/>
          </a:xfrm>
          <a:custGeom>
            <a:avLst/>
            <a:gdLst/>
            <a:ahLst/>
            <a:cxnLst/>
            <a:rect l="l" t="t" r="r" b="b"/>
            <a:pathLst>
              <a:path w="82071" h="72795" extrusionOk="0">
                <a:moveTo>
                  <a:pt x="34596" y="1"/>
                </a:moveTo>
                <a:cubicBezTo>
                  <a:pt x="10896" y="1"/>
                  <a:pt x="1" y="14348"/>
                  <a:pt x="1" y="34124"/>
                </a:cubicBezTo>
                <a:cubicBezTo>
                  <a:pt x="1" y="55217"/>
                  <a:pt x="17829" y="72795"/>
                  <a:pt x="38880" y="72795"/>
                </a:cubicBezTo>
                <a:cubicBezTo>
                  <a:pt x="59973" y="72795"/>
                  <a:pt x="82071" y="71790"/>
                  <a:pt x="82071" y="50697"/>
                </a:cubicBezTo>
                <a:cubicBezTo>
                  <a:pt x="82071" y="29646"/>
                  <a:pt x="71022" y="2526"/>
                  <a:pt x="39341" y="182"/>
                </a:cubicBezTo>
                <a:cubicBezTo>
                  <a:pt x="37706" y="61"/>
                  <a:pt x="36124" y="1"/>
                  <a:pt x="3459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投影片編號版面配置區 4">
            <a:extLst>
              <a:ext uri="{FF2B5EF4-FFF2-40B4-BE49-F238E27FC236}">
                <a16:creationId xmlns:a16="http://schemas.microsoft.com/office/drawing/2014/main" id="{A31D7272-9022-4558-AFF5-3C48695DCA59}"/>
              </a:ext>
            </a:extLst>
          </p:cNvPr>
          <p:cNvSpPr txBox="1">
            <a:spLocks/>
          </p:cNvSpPr>
          <p:nvPr/>
        </p:nvSpPr>
        <p:spPr>
          <a:xfrm>
            <a:off x="8514347" y="4556426"/>
            <a:ext cx="629653" cy="47758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3550BBFA-5188-4CDD-B78A-8CE1A514D1EE}" type="slidenum">
              <a:rPr lang="zh-TW" altLang="en-US" sz="1800" smtClean="0">
                <a:solidFill>
                  <a:schemeClr val="tx1">
                    <a:lumMod val="50000"/>
                  </a:schemeClr>
                </a:solidFill>
              </a:rPr>
              <a:pPr/>
              <a:t>10</a:t>
            </a:fld>
            <a:endParaRPr lang="zh-TW" altLang="en-US" sz="1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37635" y="1916608"/>
            <a:ext cx="4366260" cy="1676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1240155" y="2286642"/>
            <a:ext cx="3420000" cy="1676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1152508" y="1724761"/>
            <a:ext cx="7242827" cy="1940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r>
              <a:rPr lang="zh-TW" altLang="en-US" sz="2400" dirty="0"/>
              <a:t>基於公平待客原則，</a:t>
            </a: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</a:rPr>
              <a:t>身心障礙客戶購買保險相關商品享有與其他人平等之權利</a:t>
            </a:r>
            <a:r>
              <a:rPr lang="zh-TW" altLang="en-US" sz="2400" dirty="0"/>
              <a:t>，不能有不公平對待、歧視或以身心障礙為由而拒絶提供該等商品之情形，</a:t>
            </a:r>
            <a:endParaRPr lang="en-US" altLang="zh-TW" sz="2000" dirty="0"/>
          </a:p>
        </p:txBody>
      </p:sp>
      <p:sp>
        <p:nvSpPr>
          <p:cNvPr id="26" name="Google Shape;328;p37">
            <a:extLst>
              <a:ext uri="{FF2B5EF4-FFF2-40B4-BE49-F238E27FC236}">
                <a16:creationId xmlns:a16="http://schemas.microsoft.com/office/drawing/2014/main" id="{96DD6B77-53BE-4825-81AA-A0750CDD6DCE}"/>
              </a:ext>
            </a:extLst>
          </p:cNvPr>
          <p:cNvSpPr txBox="1">
            <a:spLocks/>
          </p:cNvSpPr>
          <p:nvPr/>
        </p:nvSpPr>
        <p:spPr>
          <a:xfrm>
            <a:off x="-1" y="730325"/>
            <a:ext cx="9144001" cy="687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Clr>
                <a:schemeClr val="accent3"/>
              </a:buClr>
              <a:buSzPts val="2000"/>
              <a:buFont typeface="Palanquin Dark"/>
              <a:buNone/>
              <a:defRPr sz="2800" b="1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defRPr>
            </a:lvl1pPr>
            <a:lvl2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2pPr>
            <a:lvl3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3pPr>
            <a:lvl4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4pPr>
            <a:lvl5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5pPr>
            <a:lvl6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6pPr>
            <a:lvl7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7pPr>
            <a:lvl8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8pPr>
            <a:lvl9pPr algn="ctr">
              <a:buClr>
                <a:schemeClr val="accent3"/>
              </a:buClr>
              <a:buSzPts val="2000"/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algn="ctr"/>
            <a:r>
              <a:rPr lang="zh-TW" altLang="en-US" sz="3600" dirty="0"/>
              <a:t>平等對待不歧視  共同實現保險價值</a:t>
            </a:r>
            <a:endParaRPr lang="en-US" altLang="zh-TW" sz="3200" dirty="0"/>
          </a:p>
        </p:txBody>
      </p:sp>
      <p:sp>
        <p:nvSpPr>
          <p:cNvPr id="6" name="矩形 5"/>
          <p:cNvSpPr/>
          <p:nvPr/>
        </p:nvSpPr>
        <p:spPr>
          <a:xfrm>
            <a:off x="1152508" y="3157449"/>
            <a:ext cx="7151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800" b="1" dirty="0">
                <a:solidFill>
                  <a:schemeClr val="accent2">
                    <a:lumMod val="25000"/>
                  </a:schemeClr>
                </a:solidFill>
                <a:latin typeface="Palanquin Dark"/>
                <a:ea typeface="Palanquin Dark"/>
                <a:cs typeface="Palanquin Dark"/>
              </a:rPr>
              <a:t>業務員若對身心障礙客戶人士之投保需求，逕行拒絶受理、拒絶協助送件或勸退者，則依「保險業務員管理規則」予以處分。</a:t>
            </a:r>
            <a:endParaRPr lang="en-US" altLang="zh-TW" sz="1800" b="1" dirty="0">
              <a:solidFill>
                <a:schemeClr val="accent2">
                  <a:lumMod val="25000"/>
                </a:schemeClr>
              </a:solidFill>
              <a:latin typeface="Palanquin Dark"/>
              <a:ea typeface="Palanquin Dark"/>
              <a:cs typeface="Palanquin Dark"/>
            </a:endParaRPr>
          </a:p>
        </p:txBody>
      </p:sp>
    </p:spTree>
    <p:extLst>
      <p:ext uri="{BB962C8B-B14F-4D97-AF65-F5344CB8AC3E}">
        <p14:creationId xmlns:p14="http://schemas.microsoft.com/office/powerpoint/2010/main" val="2016839450"/>
      </p:ext>
    </p:extLst>
  </p:cSld>
  <p:clrMapOvr>
    <a:masterClrMapping/>
  </p:clrMapOvr>
</p:sld>
</file>

<file path=ppt/theme/theme1.xml><?xml version="1.0" encoding="utf-8"?>
<a:theme xmlns:a="http://schemas.openxmlformats.org/drawingml/2006/main" name=" Book Club Slides for College by Slidesgo">
  <a:themeElements>
    <a:clrScheme name="Simple Light">
      <a:dk1>
        <a:srgbClr val="FFFFFF"/>
      </a:dk1>
      <a:lt1>
        <a:srgbClr val="F8F1E5"/>
      </a:lt1>
      <a:dk2>
        <a:srgbClr val="C4F6FA"/>
      </a:dk2>
      <a:lt2>
        <a:srgbClr val="F7BCAF"/>
      </a:lt2>
      <a:accent1>
        <a:srgbClr val="8F8688"/>
      </a:accent1>
      <a:accent2>
        <a:srgbClr val="F8D6C0"/>
      </a:accent2>
      <a:accent3>
        <a:srgbClr val="87725D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1030</Words>
  <Application>Microsoft Office PowerPoint</Application>
  <PresentationFormat>如螢幕大小 (16:9)</PresentationFormat>
  <Paragraphs>151</Paragraphs>
  <Slides>10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5" baseType="lpstr">
      <vt:lpstr>微軟正黑體</vt:lpstr>
      <vt:lpstr>Cabin</vt:lpstr>
      <vt:lpstr>Palanquin Dark</vt:lpstr>
      <vt:lpstr>Arial</vt:lpstr>
      <vt:lpstr> Book Club Slides for College by Slidesgo</vt:lpstr>
      <vt:lpstr>保險業務員如何協助 身障者辦理投保事宜 </vt:lpstr>
      <vt:lpstr>確認現況</vt:lpstr>
      <vt:lpstr>01</vt:lpstr>
      <vt:lpstr>01</vt:lpstr>
      <vt:lpstr>01</vt:lpstr>
      <vt:lpstr>01</vt:lpstr>
      <vt:lpstr>01</vt:lpstr>
      <vt:lpstr>01</vt:lpstr>
      <vt:lpstr>01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保險業務員如何協助 身障者辦理投保事宜 </dc:title>
  <dc:creator>Tzu Han</dc:creator>
  <cp:lastModifiedBy>丁妙玲</cp:lastModifiedBy>
  <cp:revision>55</cp:revision>
  <cp:lastPrinted>2021-10-29T02:37:23Z</cp:lastPrinted>
  <dcterms:modified xsi:type="dcterms:W3CDTF">2021-11-12T08:51:03Z</dcterms:modified>
</cp:coreProperties>
</file>